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0" r:id="rId3"/>
    <p:sldMasterId id="2147483678" r:id="rId4"/>
  </p:sldMasterIdLst>
  <p:sldIdLst>
    <p:sldId id="256" r:id="rId5"/>
    <p:sldId id="352" r:id="rId6"/>
    <p:sldId id="283" r:id="rId7"/>
    <p:sldId id="270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1" r:id="rId18"/>
    <p:sldId id="284" r:id="rId19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BD"/>
    <a:srgbClr val="0076E2"/>
    <a:srgbClr val="2755CF"/>
    <a:srgbClr val="023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241" autoAdjust="0"/>
    <p:restoredTop sz="94681" autoAdjust="0"/>
  </p:normalViewPr>
  <p:slideViewPr>
    <p:cSldViewPr snapToGrid="0" snapToObjects="1">
      <p:cViewPr varScale="1">
        <p:scale>
          <a:sx n="148" d="100"/>
          <a:sy n="148" d="100"/>
        </p:scale>
        <p:origin x="132" y="2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99F5F-9C8F-4514-BEBC-E7581EEEC570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BE57ED7-B0A4-44C6-BD9F-D47F08B71BBB}">
      <dgm:prSet phldrT="[Texto]" custT="1"/>
      <dgm:spPr>
        <a:xfrm>
          <a:off x="0" y="0"/>
          <a:ext cx="8424936" cy="1665184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 sz="18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 Abreviado</a:t>
          </a:r>
        </a:p>
      </dgm:t>
    </dgm:pt>
    <dgm:pt modelId="{12889E22-3868-4144-8380-64094A4644C5}" type="parTrans" cxnId="{30BEC223-4FA4-45C5-B0BA-EC21E02CDA5B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911F9590-6C33-4CCE-847C-986CF543BA79}" type="sibTrans" cxnId="{30BEC223-4FA4-45C5-B0BA-EC21E02CDA5B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E15450BE-CC70-43C9-804C-D925B83F7070}">
      <dgm:prSet phldrT="[Texto]" custT="1"/>
      <dgm:spPr>
        <a:xfrm>
          <a:off x="0" y="0"/>
          <a:ext cx="8424936" cy="1665184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Básica de Riesgo, con una calificación objetiva del riesgo comercial.</a:t>
          </a:r>
        </a:p>
      </dgm:t>
    </dgm:pt>
    <dgm:pt modelId="{47D06E76-A7AE-46D1-A74A-B68F1557FEDD}" type="parTrans" cxnId="{8BB63CA7-902F-4537-BE5F-7E7073496B1F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7FD73448-386A-4060-BD58-8A78EC95A0EC}" type="sibTrans" cxnId="{8BB63CA7-902F-4537-BE5F-7E7073496B1F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8DA6A002-6D6E-4613-9A22-41BA6B1443BA}">
      <dgm:prSet phldrT="[Texto]" custT="1"/>
      <dgm:spPr>
        <a:xfrm>
          <a:off x="0" y="1831703"/>
          <a:ext cx="8424936" cy="1665184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 sz="18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 Comercial</a:t>
          </a:r>
        </a:p>
      </dgm:t>
    </dgm:pt>
    <dgm:pt modelId="{0DE399E4-F453-4F8B-8785-2C658C4E7548}" type="parTrans" cxnId="{5E33277F-99EA-40A1-B8AC-B9A9B71FA271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E2113265-2D8D-49E4-9D96-2BA39E234216}" type="sibTrans" cxnId="{5E33277F-99EA-40A1-B8AC-B9A9B71FA271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20936EBF-53F1-424C-8755-AC3F7A88D78D}">
      <dgm:prSet phldrT="[Texto]" custT="1"/>
      <dgm:spPr>
        <a:xfrm>
          <a:off x="0" y="1831703"/>
          <a:ext cx="8424936" cy="1665184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de Riesgo-Crédito.</a:t>
          </a:r>
        </a:p>
      </dgm:t>
    </dgm:pt>
    <dgm:pt modelId="{7FC529C3-8650-4B97-BA2E-7B79DC2DD972}" type="parTrans" cxnId="{4F9F8486-760E-4340-B081-8EBAF8E9BD27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EAB3CF0C-76D8-4558-8735-D9CBA53FEE76}" type="sibTrans" cxnId="{4F9F8486-760E-4340-B081-8EBAF8E9BD27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8F49AFA1-FBCD-4AFC-BE74-2AA91201D794}">
      <dgm:prSet phldrT="[Texto]" custT="1"/>
      <dgm:spPr>
        <a:xfrm>
          <a:off x="0" y="0"/>
          <a:ext cx="8424936" cy="1665184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Judicial y de Morosidad: todas las reclamaciones y resoluciones judiciales y administrativas publicadas en los distintos boletines oficiales, así como todos los impagos registrados en los principales ficheros de morosidad de España.</a:t>
          </a:r>
        </a:p>
      </dgm:t>
    </dgm:pt>
    <dgm:pt modelId="{2E9E0579-E0E6-4191-B548-D7A4C34269E9}" type="parTrans" cxnId="{38A8ECE2-343B-41AB-9D1E-1F8A67945EAA}">
      <dgm:prSet/>
      <dgm:spPr/>
      <dgm:t>
        <a:bodyPr/>
        <a:lstStyle/>
        <a:p>
          <a:endParaRPr lang="es-ES"/>
        </a:p>
      </dgm:t>
    </dgm:pt>
    <dgm:pt modelId="{F710FB4D-3C5E-48E1-9BC4-845D1D38CCF4}" type="sibTrans" cxnId="{38A8ECE2-343B-41AB-9D1E-1F8A67945EAA}">
      <dgm:prSet/>
      <dgm:spPr/>
      <dgm:t>
        <a:bodyPr/>
        <a:lstStyle/>
        <a:p>
          <a:endParaRPr lang="es-ES"/>
        </a:p>
      </dgm:t>
    </dgm:pt>
    <dgm:pt modelId="{B3EDF221-F2A6-4762-A327-D36CD0666938}">
      <dgm:prSet phldrT="[Texto]" custT="1"/>
      <dgm:spPr>
        <a:xfrm>
          <a:off x="0" y="0"/>
          <a:ext cx="8424936" cy="1665184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Mercantil y Legal: información oficial publicada en Boletines y Notas de Prensa, así como la estructura corporativa de la misma: accionistas, participaciones, directivos y administradores. </a:t>
          </a:r>
        </a:p>
      </dgm:t>
    </dgm:pt>
    <dgm:pt modelId="{88F322CB-8114-417E-AC0A-76FC20DCCCC2}" type="parTrans" cxnId="{28431FAA-44C0-44DF-B3D6-4733EBE74B61}">
      <dgm:prSet/>
      <dgm:spPr/>
      <dgm:t>
        <a:bodyPr/>
        <a:lstStyle/>
        <a:p>
          <a:endParaRPr lang="es-ES"/>
        </a:p>
      </dgm:t>
    </dgm:pt>
    <dgm:pt modelId="{9F83B0BD-3E54-466E-A685-B5A63965F0C2}" type="sibTrans" cxnId="{28431FAA-44C0-44DF-B3D6-4733EBE74B61}">
      <dgm:prSet/>
      <dgm:spPr/>
      <dgm:t>
        <a:bodyPr/>
        <a:lstStyle/>
        <a:p>
          <a:endParaRPr lang="es-ES"/>
        </a:p>
      </dgm:t>
    </dgm:pt>
    <dgm:pt modelId="{92F9E71C-6664-4D89-8446-C8FE510AB977}">
      <dgm:prSet phldrT="[Texto]" custT="1"/>
      <dgm:spPr>
        <a:xfrm>
          <a:off x="0" y="1831703"/>
          <a:ext cx="8424936" cy="1665184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Judicial y de Morosidad.</a:t>
          </a:r>
        </a:p>
      </dgm:t>
    </dgm:pt>
    <dgm:pt modelId="{2317B44A-9DC8-4964-9201-2919AF33E761}" type="parTrans" cxnId="{067799CD-EBC3-4ADC-A63A-0C8029D1928F}">
      <dgm:prSet/>
      <dgm:spPr/>
      <dgm:t>
        <a:bodyPr/>
        <a:lstStyle/>
        <a:p>
          <a:endParaRPr lang="es-ES"/>
        </a:p>
      </dgm:t>
    </dgm:pt>
    <dgm:pt modelId="{F17AA62F-B689-44A5-AFC2-404062F364E1}" type="sibTrans" cxnId="{067799CD-EBC3-4ADC-A63A-0C8029D1928F}">
      <dgm:prSet/>
      <dgm:spPr/>
      <dgm:t>
        <a:bodyPr/>
        <a:lstStyle/>
        <a:p>
          <a:endParaRPr lang="es-ES"/>
        </a:p>
      </dgm:t>
    </dgm:pt>
    <dgm:pt modelId="{55611913-5787-47C8-B0B3-DC8A6B88F59B}">
      <dgm:prSet phldrT="[Texto]" custT="1"/>
      <dgm:spPr>
        <a:xfrm>
          <a:off x="0" y="1831703"/>
          <a:ext cx="8424936" cy="1665184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Programa </a:t>
          </a:r>
          <a:r>
            <a:rPr lang="es-ES" sz="1200" b="0" dirty="0" err="1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DunTrade</a:t>
          </a:r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®: servicio único y exclusivo de INFORMA sobre comportamiento de pagos .</a:t>
          </a:r>
        </a:p>
      </dgm:t>
    </dgm:pt>
    <dgm:pt modelId="{8B6307E6-D93A-40E9-9C5A-18EBE3DA8A37}" type="parTrans" cxnId="{1D082A56-3A9B-4F9D-80AB-AA88826ABEE0}">
      <dgm:prSet/>
      <dgm:spPr/>
      <dgm:t>
        <a:bodyPr/>
        <a:lstStyle/>
        <a:p>
          <a:endParaRPr lang="es-ES"/>
        </a:p>
      </dgm:t>
    </dgm:pt>
    <dgm:pt modelId="{E26507D0-7728-4F14-8B78-E52E26B697EF}" type="sibTrans" cxnId="{1D082A56-3A9B-4F9D-80AB-AA88826ABEE0}">
      <dgm:prSet/>
      <dgm:spPr/>
      <dgm:t>
        <a:bodyPr/>
        <a:lstStyle/>
        <a:p>
          <a:endParaRPr lang="es-ES"/>
        </a:p>
      </dgm:t>
    </dgm:pt>
    <dgm:pt modelId="{24164205-5876-4300-9C8B-378CCF679381}">
      <dgm:prSet phldrT="[Texto]" custT="1"/>
      <dgm:spPr>
        <a:xfrm>
          <a:off x="0" y="1831703"/>
          <a:ext cx="8424936" cy="1665184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Mercantil y Legal.</a:t>
          </a:r>
        </a:p>
      </dgm:t>
    </dgm:pt>
    <dgm:pt modelId="{8E76C4DC-7653-408A-B0F3-4A1929442F10}" type="parTrans" cxnId="{5C5EA989-B609-4C2F-B80A-26F0245640FF}">
      <dgm:prSet/>
      <dgm:spPr/>
      <dgm:t>
        <a:bodyPr/>
        <a:lstStyle/>
        <a:p>
          <a:endParaRPr lang="es-ES"/>
        </a:p>
      </dgm:t>
    </dgm:pt>
    <dgm:pt modelId="{8F985190-38FD-4B97-9B8C-D52CD31FF96F}" type="sibTrans" cxnId="{5C5EA989-B609-4C2F-B80A-26F0245640FF}">
      <dgm:prSet/>
      <dgm:spPr/>
      <dgm:t>
        <a:bodyPr/>
        <a:lstStyle/>
        <a:p>
          <a:endParaRPr lang="es-ES"/>
        </a:p>
      </dgm:t>
    </dgm:pt>
    <dgm:pt modelId="{3D040295-5816-4A7F-ACF8-C5E504C184FE}">
      <dgm:prSet phldrT="[Texto]" custT="1"/>
      <dgm:spPr>
        <a:xfrm>
          <a:off x="0" y="1831703"/>
          <a:ext cx="8424936" cy="1665184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Comercial: actividad, operaciones comerciales o de clientes y proveedores.</a:t>
          </a:r>
        </a:p>
      </dgm:t>
    </dgm:pt>
    <dgm:pt modelId="{3D4DA9DE-B6A1-4FDE-8CE5-4A4A803A7C36}" type="parTrans" cxnId="{72D6ED69-3768-41E2-AA52-E32799FC4D5D}">
      <dgm:prSet/>
      <dgm:spPr/>
      <dgm:t>
        <a:bodyPr/>
        <a:lstStyle/>
        <a:p>
          <a:endParaRPr lang="es-ES"/>
        </a:p>
      </dgm:t>
    </dgm:pt>
    <dgm:pt modelId="{600E0DE9-A44F-43F0-98A3-0B42705EC169}" type="sibTrans" cxnId="{72D6ED69-3768-41E2-AA52-E32799FC4D5D}">
      <dgm:prSet/>
      <dgm:spPr/>
      <dgm:t>
        <a:bodyPr/>
        <a:lstStyle/>
        <a:p>
          <a:endParaRPr lang="es-ES"/>
        </a:p>
      </dgm:t>
    </dgm:pt>
    <dgm:pt modelId="{2B68DD10-BA66-4953-BD58-16C44001FFDA}">
      <dgm:prSet phldrT="[Texto]" custT="1"/>
      <dgm:spPr>
        <a:xfrm>
          <a:off x="0" y="1831703"/>
          <a:ext cx="8424936" cy="1665184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Financiera Básica: principales elementos financieros, indicadores y magnitudes económicas.</a:t>
          </a:r>
        </a:p>
      </dgm:t>
    </dgm:pt>
    <dgm:pt modelId="{FCD33D80-2B59-40D4-ACB8-5EBBBB73DC9F}" type="parTrans" cxnId="{09A6EE33-C11D-4D8F-88DA-624B211E1F87}">
      <dgm:prSet/>
      <dgm:spPr/>
      <dgm:t>
        <a:bodyPr/>
        <a:lstStyle/>
        <a:p>
          <a:endParaRPr lang="es-ES"/>
        </a:p>
      </dgm:t>
    </dgm:pt>
    <dgm:pt modelId="{0DFF9AF0-A401-4073-83E7-5A2581A93524}" type="sibTrans" cxnId="{09A6EE33-C11D-4D8F-88DA-624B211E1F87}">
      <dgm:prSet/>
      <dgm:spPr/>
      <dgm:t>
        <a:bodyPr/>
        <a:lstStyle/>
        <a:p>
          <a:endParaRPr lang="es-ES"/>
        </a:p>
      </dgm:t>
    </dgm:pt>
    <dgm:pt modelId="{C32EBAF7-16B4-4F26-AFBF-2D2B29EA399F}" type="pres">
      <dgm:prSet presAssocID="{51B99F5F-9C8F-4514-BEBC-E7581EEEC570}" presName="linear" presStyleCnt="0">
        <dgm:presLayoutVars>
          <dgm:dir/>
          <dgm:resizeHandles val="exact"/>
        </dgm:presLayoutVars>
      </dgm:prSet>
      <dgm:spPr/>
    </dgm:pt>
    <dgm:pt modelId="{9DB26839-64FC-4480-AE81-14EBAD918C0B}" type="pres">
      <dgm:prSet presAssocID="{2BE57ED7-B0A4-44C6-BD9F-D47F08B71BBB}" presName="comp" presStyleCnt="0"/>
      <dgm:spPr/>
    </dgm:pt>
    <dgm:pt modelId="{3C34EAE8-784B-4F59-A477-976CA33E098D}" type="pres">
      <dgm:prSet presAssocID="{2BE57ED7-B0A4-44C6-BD9F-D47F08B71BBB}" presName="box" presStyleLbl="node1" presStyleIdx="0" presStyleCnt="2"/>
      <dgm:spPr/>
    </dgm:pt>
    <dgm:pt modelId="{DFDB8FA5-2AA7-40B0-8FEB-67978E2C912D}" type="pres">
      <dgm:prSet presAssocID="{2BE57ED7-B0A4-44C6-BD9F-D47F08B71BBB}" presName="img" presStyleLbl="fgImgPlace1" presStyleIdx="0" presStyleCnt="2"/>
      <dgm:spPr>
        <a:xfrm>
          <a:off x="166518" y="166518"/>
          <a:ext cx="1684987" cy="1332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FA016F9-3717-47E1-95C3-F6B8E7A24B20}" type="pres">
      <dgm:prSet presAssocID="{2BE57ED7-B0A4-44C6-BD9F-D47F08B71BBB}" presName="text" presStyleLbl="node1" presStyleIdx="0" presStyleCnt="2">
        <dgm:presLayoutVars>
          <dgm:bulletEnabled val="1"/>
        </dgm:presLayoutVars>
      </dgm:prSet>
      <dgm:spPr/>
    </dgm:pt>
    <dgm:pt modelId="{8CAE066F-59D7-4A33-97AC-CF97C05E0A63}" type="pres">
      <dgm:prSet presAssocID="{911F9590-6C33-4CCE-847C-986CF543BA79}" presName="spacer" presStyleCnt="0"/>
      <dgm:spPr/>
    </dgm:pt>
    <dgm:pt modelId="{60B9766B-DBF4-4533-ACB7-EAF949DB789F}" type="pres">
      <dgm:prSet presAssocID="{8DA6A002-6D6E-4613-9A22-41BA6B1443BA}" presName="comp" presStyleCnt="0"/>
      <dgm:spPr/>
    </dgm:pt>
    <dgm:pt modelId="{9CA9D69D-13A7-41B0-B95D-28E88755840D}" type="pres">
      <dgm:prSet presAssocID="{8DA6A002-6D6E-4613-9A22-41BA6B1443BA}" presName="box" presStyleLbl="node1" presStyleIdx="1" presStyleCnt="2" custScaleY="119069"/>
      <dgm:spPr/>
    </dgm:pt>
    <dgm:pt modelId="{5EEE93C6-6DBF-4B7A-897D-D1D0AA8945D3}" type="pres">
      <dgm:prSet presAssocID="{8DA6A002-6D6E-4613-9A22-41BA6B1443BA}" presName="img" presStyleLbl="fgImgPlace1" presStyleIdx="1" presStyleCnt="2"/>
      <dgm:spPr>
        <a:xfrm>
          <a:off x="166518" y="1998221"/>
          <a:ext cx="1684987" cy="1332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EE037A7-1838-48B0-898E-C12F05D4F775}" type="pres">
      <dgm:prSet presAssocID="{8DA6A002-6D6E-4613-9A22-41BA6B1443BA}" presName="text" presStyleLbl="node1" presStyleIdx="1" presStyleCnt="2">
        <dgm:presLayoutVars>
          <dgm:bulletEnabled val="1"/>
        </dgm:presLayoutVars>
      </dgm:prSet>
      <dgm:spPr/>
    </dgm:pt>
  </dgm:ptLst>
  <dgm:cxnLst>
    <dgm:cxn modelId="{6CF0EE04-7E29-4796-BAE4-F71B4FCC9EB7}" type="presOf" srcId="{24164205-5876-4300-9C8B-378CCF679381}" destId="{5EE037A7-1838-48B0-898E-C12F05D4F775}" srcOrd="1" destOrd="4" presId="urn:microsoft.com/office/officeart/2005/8/layout/vList4"/>
    <dgm:cxn modelId="{A2536E1D-6489-45CA-9DEA-F620DD29F75D}" type="presOf" srcId="{55611913-5787-47C8-B0B3-DC8A6B88F59B}" destId="{5EE037A7-1838-48B0-898E-C12F05D4F775}" srcOrd="1" destOrd="3" presId="urn:microsoft.com/office/officeart/2005/8/layout/vList4"/>
    <dgm:cxn modelId="{30BEC223-4FA4-45C5-B0BA-EC21E02CDA5B}" srcId="{51B99F5F-9C8F-4514-BEBC-E7581EEEC570}" destId="{2BE57ED7-B0A4-44C6-BD9F-D47F08B71BBB}" srcOrd="0" destOrd="0" parTransId="{12889E22-3868-4144-8380-64094A4644C5}" sibTransId="{911F9590-6C33-4CCE-847C-986CF543BA79}"/>
    <dgm:cxn modelId="{5F3C6F2E-617D-4EBD-9DD4-2C38A7D4C76A}" type="presOf" srcId="{92F9E71C-6664-4D89-8446-C8FE510AB977}" destId="{5EE037A7-1838-48B0-898E-C12F05D4F775}" srcOrd="1" destOrd="2" presId="urn:microsoft.com/office/officeart/2005/8/layout/vList4"/>
    <dgm:cxn modelId="{09A6EE33-C11D-4D8F-88DA-624B211E1F87}" srcId="{8DA6A002-6D6E-4613-9A22-41BA6B1443BA}" destId="{2B68DD10-BA66-4953-BD58-16C44001FFDA}" srcOrd="5" destOrd="0" parTransId="{FCD33D80-2B59-40D4-ACB8-5EBBBB73DC9F}" sibTransId="{0DFF9AF0-A401-4073-83E7-5A2581A93524}"/>
    <dgm:cxn modelId="{974CEA39-E565-485F-8FBE-5F4E65CDA23D}" type="presOf" srcId="{2BE57ED7-B0A4-44C6-BD9F-D47F08B71BBB}" destId="{AFA016F9-3717-47E1-95C3-F6B8E7A24B20}" srcOrd="1" destOrd="0" presId="urn:microsoft.com/office/officeart/2005/8/layout/vList4"/>
    <dgm:cxn modelId="{30DD055F-3176-4673-B39E-19ECB16F8860}" type="presOf" srcId="{20936EBF-53F1-424C-8755-AC3F7A88D78D}" destId="{9CA9D69D-13A7-41B0-B95D-28E88755840D}" srcOrd="0" destOrd="1" presId="urn:microsoft.com/office/officeart/2005/8/layout/vList4"/>
    <dgm:cxn modelId="{A45D6643-D890-4397-ABBB-47C751CAB7A1}" type="presOf" srcId="{2B68DD10-BA66-4953-BD58-16C44001FFDA}" destId="{5EE037A7-1838-48B0-898E-C12F05D4F775}" srcOrd="1" destOrd="6" presId="urn:microsoft.com/office/officeart/2005/8/layout/vList4"/>
    <dgm:cxn modelId="{2FDA7243-AA7D-4D89-94B1-0DAB81401373}" type="presOf" srcId="{3D040295-5816-4A7F-ACF8-C5E504C184FE}" destId="{9CA9D69D-13A7-41B0-B95D-28E88755840D}" srcOrd="0" destOrd="5" presId="urn:microsoft.com/office/officeart/2005/8/layout/vList4"/>
    <dgm:cxn modelId="{25454B69-586F-43D4-A007-A98A4CBE0D14}" type="presOf" srcId="{8DA6A002-6D6E-4613-9A22-41BA6B1443BA}" destId="{9CA9D69D-13A7-41B0-B95D-28E88755840D}" srcOrd="0" destOrd="0" presId="urn:microsoft.com/office/officeart/2005/8/layout/vList4"/>
    <dgm:cxn modelId="{72D6ED69-3768-41E2-AA52-E32799FC4D5D}" srcId="{8DA6A002-6D6E-4613-9A22-41BA6B1443BA}" destId="{3D040295-5816-4A7F-ACF8-C5E504C184FE}" srcOrd="4" destOrd="0" parTransId="{3D4DA9DE-B6A1-4FDE-8CE5-4A4A803A7C36}" sibTransId="{600E0DE9-A44F-43F0-98A3-0B42705EC169}"/>
    <dgm:cxn modelId="{E8F4CE55-9F64-4806-8B6D-0707DAA00949}" type="presOf" srcId="{8F49AFA1-FBCD-4AFC-BE74-2AA91201D794}" destId="{3C34EAE8-784B-4F59-A477-976CA33E098D}" srcOrd="0" destOrd="2" presId="urn:microsoft.com/office/officeart/2005/8/layout/vList4"/>
    <dgm:cxn modelId="{1D082A56-3A9B-4F9D-80AB-AA88826ABEE0}" srcId="{8DA6A002-6D6E-4613-9A22-41BA6B1443BA}" destId="{55611913-5787-47C8-B0B3-DC8A6B88F59B}" srcOrd="2" destOrd="0" parTransId="{8B6307E6-D93A-40E9-9C5A-18EBE3DA8A37}" sibTransId="{E26507D0-7728-4F14-8B78-E52E26B697EF}"/>
    <dgm:cxn modelId="{5E33277F-99EA-40A1-B8AC-B9A9B71FA271}" srcId="{51B99F5F-9C8F-4514-BEBC-E7581EEEC570}" destId="{8DA6A002-6D6E-4613-9A22-41BA6B1443BA}" srcOrd="1" destOrd="0" parTransId="{0DE399E4-F453-4F8B-8785-2C658C4E7548}" sibTransId="{E2113265-2D8D-49E4-9D96-2BA39E234216}"/>
    <dgm:cxn modelId="{4F9F8486-760E-4340-B081-8EBAF8E9BD27}" srcId="{8DA6A002-6D6E-4613-9A22-41BA6B1443BA}" destId="{20936EBF-53F1-424C-8755-AC3F7A88D78D}" srcOrd="0" destOrd="0" parTransId="{7FC529C3-8650-4B97-BA2E-7B79DC2DD972}" sibTransId="{EAB3CF0C-76D8-4558-8735-D9CBA53FEE76}"/>
    <dgm:cxn modelId="{5C5EA989-B609-4C2F-B80A-26F0245640FF}" srcId="{8DA6A002-6D6E-4613-9A22-41BA6B1443BA}" destId="{24164205-5876-4300-9C8B-378CCF679381}" srcOrd="3" destOrd="0" parTransId="{8E76C4DC-7653-408A-B0F3-4A1929442F10}" sibTransId="{8F985190-38FD-4B97-9B8C-D52CD31FF96F}"/>
    <dgm:cxn modelId="{5307D492-A801-4A09-8872-A6774F6E3DBB}" type="presOf" srcId="{B3EDF221-F2A6-4762-A327-D36CD0666938}" destId="{AFA016F9-3717-47E1-95C3-F6B8E7A24B20}" srcOrd="1" destOrd="3" presId="urn:microsoft.com/office/officeart/2005/8/layout/vList4"/>
    <dgm:cxn modelId="{9BB81AA4-1754-4DD7-8BC5-C2886D0B1FDF}" type="presOf" srcId="{20936EBF-53F1-424C-8755-AC3F7A88D78D}" destId="{5EE037A7-1838-48B0-898E-C12F05D4F775}" srcOrd="1" destOrd="1" presId="urn:microsoft.com/office/officeart/2005/8/layout/vList4"/>
    <dgm:cxn modelId="{70BC16A6-252D-4261-9452-89977438EDD7}" type="presOf" srcId="{E15450BE-CC70-43C9-804C-D925B83F7070}" destId="{3C34EAE8-784B-4F59-A477-976CA33E098D}" srcOrd="0" destOrd="1" presId="urn:microsoft.com/office/officeart/2005/8/layout/vList4"/>
    <dgm:cxn modelId="{8BB63CA7-902F-4537-BE5F-7E7073496B1F}" srcId="{2BE57ED7-B0A4-44C6-BD9F-D47F08B71BBB}" destId="{E15450BE-CC70-43C9-804C-D925B83F7070}" srcOrd="0" destOrd="0" parTransId="{47D06E76-A7AE-46D1-A74A-B68F1557FEDD}" sibTransId="{7FD73448-386A-4060-BD58-8A78EC95A0EC}"/>
    <dgm:cxn modelId="{28431FAA-44C0-44DF-B3D6-4733EBE74B61}" srcId="{2BE57ED7-B0A4-44C6-BD9F-D47F08B71BBB}" destId="{B3EDF221-F2A6-4762-A327-D36CD0666938}" srcOrd="2" destOrd="0" parTransId="{88F322CB-8114-417E-AC0A-76FC20DCCCC2}" sibTransId="{9F83B0BD-3E54-466E-A685-B5A63965F0C2}"/>
    <dgm:cxn modelId="{960B2DAC-FFC3-41A0-BD86-143AE88B54F1}" type="presOf" srcId="{8F49AFA1-FBCD-4AFC-BE74-2AA91201D794}" destId="{AFA016F9-3717-47E1-95C3-F6B8E7A24B20}" srcOrd="1" destOrd="2" presId="urn:microsoft.com/office/officeart/2005/8/layout/vList4"/>
    <dgm:cxn modelId="{FFCA87B4-BA87-4253-B05A-480604545F7C}" type="presOf" srcId="{2BE57ED7-B0A4-44C6-BD9F-D47F08B71BBB}" destId="{3C34EAE8-784B-4F59-A477-976CA33E098D}" srcOrd="0" destOrd="0" presId="urn:microsoft.com/office/officeart/2005/8/layout/vList4"/>
    <dgm:cxn modelId="{75BE6FBD-E36F-4FF9-882C-4FB65682AA6E}" type="presOf" srcId="{24164205-5876-4300-9C8B-378CCF679381}" destId="{9CA9D69D-13A7-41B0-B95D-28E88755840D}" srcOrd="0" destOrd="4" presId="urn:microsoft.com/office/officeart/2005/8/layout/vList4"/>
    <dgm:cxn modelId="{E38035CB-3058-4A8A-B143-A7BA1C75F765}" type="presOf" srcId="{B3EDF221-F2A6-4762-A327-D36CD0666938}" destId="{3C34EAE8-784B-4F59-A477-976CA33E098D}" srcOrd="0" destOrd="3" presId="urn:microsoft.com/office/officeart/2005/8/layout/vList4"/>
    <dgm:cxn modelId="{067799CD-EBC3-4ADC-A63A-0C8029D1928F}" srcId="{8DA6A002-6D6E-4613-9A22-41BA6B1443BA}" destId="{92F9E71C-6664-4D89-8446-C8FE510AB977}" srcOrd="1" destOrd="0" parTransId="{2317B44A-9DC8-4964-9201-2919AF33E761}" sibTransId="{F17AA62F-B689-44A5-AFC2-404062F364E1}"/>
    <dgm:cxn modelId="{B20274CE-377D-4701-904B-8A1D653F8DB9}" type="presOf" srcId="{2B68DD10-BA66-4953-BD58-16C44001FFDA}" destId="{9CA9D69D-13A7-41B0-B95D-28E88755840D}" srcOrd="0" destOrd="6" presId="urn:microsoft.com/office/officeart/2005/8/layout/vList4"/>
    <dgm:cxn modelId="{B639FBD7-AB5E-46D0-A69B-EBA15319FDF8}" type="presOf" srcId="{51B99F5F-9C8F-4514-BEBC-E7581EEEC570}" destId="{C32EBAF7-16B4-4F26-AFBF-2D2B29EA399F}" srcOrd="0" destOrd="0" presId="urn:microsoft.com/office/officeart/2005/8/layout/vList4"/>
    <dgm:cxn modelId="{E20702DC-7FCA-4A25-BBC5-4507B9041BA8}" type="presOf" srcId="{3D040295-5816-4A7F-ACF8-C5E504C184FE}" destId="{5EE037A7-1838-48B0-898E-C12F05D4F775}" srcOrd="1" destOrd="5" presId="urn:microsoft.com/office/officeart/2005/8/layout/vList4"/>
    <dgm:cxn modelId="{38A8ECE2-343B-41AB-9D1E-1F8A67945EAA}" srcId="{2BE57ED7-B0A4-44C6-BD9F-D47F08B71BBB}" destId="{8F49AFA1-FBCD-4AFC-BE74-2AA91201D794}" srcOrd="1" destOrd="0" parTransId="{2E9E0579-E0E6-4191-B548-D7A4C34269E9}" sibTransId="{F710FB4D-3C5E-48E1-9BC4-845D1D38CCF4}"/>
    <dgm:cxn modelId="{5F371EEA-E43C-4009-81D0-604D093F3136}" type="presOf" srcId="{92F9E71C-6664-4D89-8446-C8FE510AB977}" destId="{9CA9D69D-13A7-41B0-B95D-28E88755840D}" srcOrd="0" destOrd="2" presId="urn:microsoft.com/office/officeart/2005/8/layout/vList4"/>
    <dgm:cxn modelId="{F43214ED-EA6D-46CD-90E1-BE463B6450E6}" type="presOf" srcId="{55611913-5787-47C8-B0B3-DC8A6B88F59B}" destId="{9CA9D69D-13A7-41B0-B95D-28E88755840D}" srcOrd="0" destOrd="3" presId="urn:microsoft.com/office/officeart/2005/8/layout/vList4"/>
    <dgm:cxn modelId="{DAF211F1-E7EC-49C2-86DC-1B0AFBBD171E}" type="presOf" srcId="{8DA6A002-6D6E-4613-9A22-41BA6B1443BA}" destId="{5EE037A7-1838-48B0-898E-C12F05D4F775}" srcOrd="1" destOrd="0" presId="urn:microsoft.com/office/officeart/2005/8/layout/vList4"/>
    <dgm:cxn modelId="{A91FCEF9-7EED-44B3-899E-DC5C6B0723F8}" type="presOf" srcId="{E15450BE-CC70-43C9-804C-D925B83F7070}" destId="{AFA016F9-3717-47E1-95C3-F6B8E7A24B20}" srcOrd="1" destOrd="1" presId="urn:microsoft.com/office/officeart/2005/8/layout/vList4"/>
    <dgm:cxn modelId="{C3924734-908F-4383-B8DD-D7C30086B40D}" type="presParOf" srcId="{C32EBAF7-16B4-4F26-AFBF-2D2B29EA399F}" destId="{9DB26839-64FC-4480-AE81-14EBAD918C0B}" srcOrd="0" destOrd="0" presId="urn:microsoft.com/office/officeart/2005/8/layout/vList4"/>
    <dgm:cxn modelId="{4CEBE55C-3BA1-45A8-8782-CDD7B642A853}" type="presParOf" srcId="{9DB26839-64FC-4480-AE81-14EBAD918C0B}" destId="{3C34EAE8-784B-4F59-A477-976CA33E098D}" srcOrd="0" destOrd="0" presId="urn:microsoft.com/office/officeart/2005/8/layout/vList4"/>
    <dgm:cxn modelId="{D8F36E6B-8581-4891-AC01-0844ACB6CFFA}" type="presParOf" srcId="{9DB26839-64FC-4480-AE81-14EBAD918C0B}" destId="{DFDB8FA5-2AA7-40B0-8FEB-67978E2C912D}" srcOrd="1" destOrd="0" presId="urn:microsoft.com/office/officeart/2005/8/layout/vList4"/>
    <dgm:cxn modelId="{E30CAD29-0E2E-47E6-877C-CB7B2162C75B}" type="presParOf" srcId="{9DB26839-64FC-4480-AE81-14EBAD918C0B}" destId="{AFA016F9-3717-47E1-95C3-F6B8E7A24B20}" srcOrd="2" destOrd="0" presId="urn:microsoft.com/office/officeart/2005/8/layout/vList4"/>
    <dgm:cxn modelId="{7252EFFE-A95F-4E26-BB1D-6F131F18A293}" type="presParOf" srcId="{C32EBAF7-16B4-4F26-AFBF-2D2B29EA399F}" destId="{8CAE066F-59D7-4A33-97AC-CF97C05E0A63}" srcOrd="1" destOrd="0" presId="urn:microsoft.com/office/officeart/2005/8/layout/vList4"/>
    <dgm:cxn modelId="{AA22B4B7-806E-4A91-A489-69E275C71C58}" type="presParOf" srcId="{C32EBAF7-16B4-4F26-AFBF-2D2B29EA399F}" destId="{60B9766B-DBF4-4533-ACB7-EAF949DB789F}" srcOrd="2" destOrd="0" presId="urn:microsoft.com/office/officeart/2005/8/layout/vList4"/>
    <dgm:cxn modelId="{3A572A41-4F9F-45DB-9CB0-A0CB5F01A7D3}" type="presParOf" srcId="{60B9766B-DBF4-4533-ACB7-EAF949DB789F}" destId="{9CA9D69D-13A7-41B0-B95D-28E88755840D}" srcOrd="0" destOrd="0" presId="urn:microsoft.com/office/officeart/2005/8/layout/vList4"/>
    <dgm:cxn modelId="{774D527B-8009-4AB2-905F-A955E52CE461}" type="presParOf" srcId="{60B9766B-DBF4-4533-ACB7-EAF949DB789F}" destId="{5EEE93C6-6DBF-4B7A-897D-D1D0AA8945D3}" srcOrd="1" destOrd="0" presId="urn:microsoft.com/office/officeart/2005/8/layout/vList4"/>
    <dgm:cxn modelId="{D9B2B308-D331-41B2-BE41-A066826B5649}" type="presParOf" srcId="{60B9766B-DBF4-4533-ACB7-EAF949DB789F}" destId="{5EE037A7-1838-48B0-898E-C12F05D4F77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B99F5F-9C8F-4514-BEBC-E7581EEEC570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8715554-B770-467A-B6E9-40AD503B4C6E}">
      <dgm:prSet phldrT="[Texto]" custT="1"/>
      <dgm:spPr>
        <a:xfrm>
          <a:off x="0" y="3663406"/>
          <a:ext cx="8424936" cy="1665184"/>
        </a:xfr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 sz="18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 Financiero</a:t>
          </a:r>
        </a:p>
      </dgm:t>
    </dgm:pt>
    <dgm:pt modelId="{F2945EEE-8BFD-4CC9-A0CE-C6D1D8E8262B}" type="parTrans" cxnId="{39C853DD-57F7-4054-9D19-51453E91527A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01996C1F-AD83-41A3-B90F-C2C3BDD9CF93}" type="sibTrans" cxnId="{39C853DD-57F7-4054-9D19-51453E91527A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89A643D5-DA11-43B8-8B19-A9B152C332B1}">
      <dgm:prSet phldrT="[Texto]" custT="1"/>
      <dgm:spPr>
        <a:xfrm>
          <a:off x="0" y="3663406"/>
          <a:ext cx="8424936" cy="1665184"/>
        </a:xfr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de Riesgo-Crédito.</a:t>
          </a:r>
        </a:p>
      </dgm:t>
    </dgm:pt>
    <dgm:pt modelId="{69738896-EBFB-4B7A-A47D-34829D932C39}" type="parTrans" cxnId="{0172DA0D-E567-4C24-A9DB-FBB60573E073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A24CF0F0-963E-4A3D-8132-341503E85CEF}" type="sibTrans" cxnId="{0172DA0D-E567-4C24-A9DB-FBB60573E073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87D4A564-854A-40C9-8604-A1B8A3C2F7FA}">
      <dgm:prSet phldrT="[Texto]" custT="1"/>
      <dgm:spPr>
        <a:xfrm>
          <a:off x="0" y="3663406"/>
          <a:ext cx="8424936" cy="1665184"/>
        </a:xfr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Judicial y de Morosidad.</a:t>
          </a:r>
        </a:p>
      </dgm:t>
    </dgm:pt>
    <dgm:pt modelId="{B01421EC-DD09-4843-93E8-3CA155D81621}" type="parTrans" cxnId="{83D20988-C455-4D79-B558-3BE8ACCD287C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39CB4F77-4596-4DA6-B26A-0E4549E70C03}" type="sibTrans" cxnId="{83D20988-C455-4D79-B558-3BE8ACCD287C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DC9BC4CF-1FE2-4025-85ED-90C84507DD99}">
      <dgm:prSet phldrT="[Texto]" custT="1"/>
      <dgm:spPr>
        <a:xfrm>
          <a:off x="0" y="3663406"/>
          <a:ext cx="8424936" cy="1665184"/>
        </a:xfr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Programa </a:t>
          </a:r>
          <a:r>
            <a:rPr lang="es-ES" sz="1200" b="0" dirty="0" err="1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DunTrade</a:t>
          </a:r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®.</a:t>
          </a:r>
        </a:p>
      </dgm:t>
    </dgm:pt>
    <dgm:pt modelId="{428708F4-9753-4CA1-9B8B-1D0C536984B2}" type="parTrans" cxnId="{B6503DA1-AB82-4FB2-AF4C-5EB7F9E2FA2B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38071FF0-60B1-4B89-970F-3EEAD0616219}" type="sibTrans" cxnId="{B6503DA1-AB82-4FB2-AF4C-5EB7F9E2FA2B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F2169F3A-5D20-4F73-9BE5-7EFEB95A3F06}">
      <dgm:prSet phldrT="[Texto]" custT="1"/>
      <dgm:spPr>
        <a:xfrm>
          <a:off x="0" y="3663406"/>
          <a:ext cx="8424936" cy="1665184"/>
        </a:xfr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Mercantil y Legal.</a:t>
          </a:r>
        </a:p>
      </dgm:t>
    </dgm:pt>
    <dgm:pt modelId="{66EDF932-D680-418D-8016-C33B46A9718E}" type="parTrans" cxnId="{1CE4DD10-74DE-45EE-A76F-161C91C6FD52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E74121E7-6A5C-4270-963E-CE683B5F7B76}" type="sibTrans" cxnId="{1CE4DD10-74DE-45EE-A76F-161C91C6FD52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605F50B4-E45D-4A88-B1CA-CD98D7CEBC0D}">
      <dgm:prSet phldrT="[Texto]" custT="1"/>
      <dgm:spPr>
        <a:xfrm>
          <a:off x="0" y="3663406"/>
          <a:ext cx="8424936" cy="1665184"/>
        </a:xfr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Comercial.</a:t>
          </a:r>
        </a:p>
      </dgm:t>
    </dgm:pt>
    <dgm:pt modelId="{50761B6B-2BAA-4E79-8B54-A07686083939}" type="parTrans" cxnId="{FB7F6CD4-AC54-4C1C-856F-92B256ABAE0A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E8FA6219-472D-43A5-88C4-48D3E4F6334F}" type="sibTrans" cxnId="{FB7F6CD4-AC54-4C1C-856F-92B256ABAE0A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8BBAC32E-482B-4FC2-A81B-D903C7B96DB2}">
      <dgm:prSet phldrT="[Texto]" custT="1"/>
      <dgm:spPr>
        <a:xfrm>
          <a:off x="0" y="3663406"/>
          <a:ext cx="8424936" cy="1665184"/>
        </a:xfr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Económica-Financiera: cuentas anuales, con una comparativa y análisis sectorial.</a:t>
          </a:r>
        </a:p>
      </dgm:t>
    </dgm:pt>
    <dgm:pt modelId="{C55F061D-6316-4698-8494-37F1E69F78F9}" type="parTrans" cxnId="{DE6D25FB-46EB-4645-956C-FF0003658F9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9C01CF35-E076-4398-9FF0-8193801971E3}" type="sibTrans" cxnId="{DE6D25FB-46EB-4645-956C-FF0003658F9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C32EBAF7-16B4-4F26-AFBF-2D2B29EA399F}" type="pres">
      <dgm:prSet presAssocID="{51B99F5F-9C8F-4514-BEBC-E7581EEEC570}" presName="linear" presStyleCnt="0">
        <dgm:presLayoutVars>
          <dgm:dir/>
          <dgm:resizeHandles val="exact"/>
        </dgm:presLayoutVars>
      </dgm:prSet>
      <dgm:spPr/>
    </dgm:pt>
    <dgm:pt modelId="{A277AF64-FF39-4CA8-B6D1-BC14C6B3780C}" type="pres">
      <dgm:prSet presAssocID="{48715554-B770-467A-B6E9-40AD503B4C6E}" presName="comp" presStyleCnt="0"/>
      <dgm:spPr/>
    </dgm:pt>
    <dgm:pt modelId="{3E637014-5EE2-4A69-B70C-B69C373B98E2}" type="pres">
      <dgm:prSet presAssocID="{48715554-B770-467A-B6E9-40AD503B4C6E}" presName="box" presStyleLbl="node1" presStyleIdx="0" presStyleCnt="1"/>
      <dgm:spPr>
        <a:prstGeom prst="roundRect">
          <a:avLst>
            <a:gd name="adj" fmla="val 10000"/>
          </a:avLst>
        </a:prstGeom>
      </dgm:spPr>
    </dgm:pt>
    <dgm:pt modelId="{06C0AC2E-5DAB-4619-BF57-E7370020C7AE}" type="pres">
      <dgm:prSet presAssocID="{48715554-B770-467A-B6E9-40AD503B4C6E}" presName="img" presStyleLbl="fgImgPlace1" presStyleIdx="0" presStyleCnt="1"/>
      <dgm:spPr>
        <a:xfrm>
          <a:off x="166518" y="3829925"/>
          <a:ext cx="1684987" cy="1332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5CBFA34-EAE1-4A06-9B0E-E1F4666D9740}" type="pres">
      <dgm:prSet presAssocID="{48715554-B770-467A-B6E9-40AD503B4C6E}" presName="text" presStyleLbl="node1" presStyleIdx="0" presStyleCnt="1">
        <dgm:presLayoutVars>
          <dgm:bulletEnabled val="1"/>
        </dgm:presLayoutVars>
      </dgm:prSet>
      <dgm:spPr/>
    </dgm:pt>
  </dgm:ptLst>
  <dgm:cxnLst>
    <dgm:cxn modelId="{0172DA0D-E567-4C24-A9DB-FBB60573E073}" srcId="{48715554-B770-467A-B6E9-40AD503B4C6E}" destId="{89A643D5-DA11-43B8-8B19-A9B152C332B1}" srcOrd="0" destOrd="0" parTransId="{69738896-EBFB-4B7A-A47D-34829D932C39}" sibTransId="{A24CF0F0-963E-4A3D-8132-341503E85CEF}"/>
    <dgm:cxn modelId="{1CE4DD10-74DE-45EE-A76F-161C91C6FD52}" srcId="{48715554-B770-467A-B6E9-40AD503B4C6E}" destId="{F2169F3A-5D20-4F73-9BE5-7EFEB95A3F06}" srcOrd="3" destOrd="0" parTransId="{66EDF932-D680-418D-8016-C33B46A9718E}" sibTransId="{E74121E7-6A5C-4270-963E-CE683B5F7B76}"/>
    <dgm:cxn modelId="{A4F23926-EEC7-400C-9D48-4C59C1CD874A}" type="presOf" srcId="{F2169F3A-5D20-4F73-9BE5-7EFEB95A3F06}" destId="{15CBFA34-EAE1-4A06-9B0E-E1F4666D9740}" srcOrd="1" destOrd="4" presId="urn:microsoft.com/office/officeart/2005/8/layout/vList4"/>
    <dgm:cxn modelId="{61C00428-AAAD-4B93-8C16-8DAC96161AFE}" type="presOf" srcId="{605F50B4-E45D-4A88-B1CA-CD98D7CEBC0D}" destId="{15CBFA34-EAE1-4A06-9B0E-E1F4666D9740}" srcOrd="1" destOrd="5" presId="urn:microsoft.com/office/officeart/2005/8/layout/vList4"/>
    <dgm:cxn modelId="{CEB3914B-283B-4A52-83B1-113D55AC4276}" type="presOf" srcId="{8BBAC32E-482B-4FC2-A81B-D903C7B96DB2}" destId="{15CBFA34-EAE1-4A06-9B0E-E1F4666D9740}" srcOrd="1" destOrd="6" presId="urn:microsoft.com/office/officeart/2005/8/layout/vList4"/>
    <dgm:cxn modelId="{FF472C77-1293-4D69-BAFF-324C8980FD15}" type="presOf" srcId="{F2169F3A-5D20-4F73-9BE5-7EFEB95A3F06}" destId="{3E637014-5EE2-4A69-B70C-B69C373B98E2}" srcOrd="0" destOrd="4" presId="urn:microsoft.com/office/officeart/2005/8/layout/vList4"/>
    <dgm:cxn modelId="{C01BFC57-10F6-4861-9B15-06F2DA9C30E7}" type="presOf" srcId="{87D4A564-854A-40C9-8604-A1B8A3C2F7FA}" destId="{3E637014-5EE2-4A69-B70C-B69C373B98E2}" srcOrd="0" destOrd="2" presId="urn:microsoft.com/office/officeart/2005/8/layout/vList4"/>
    <dgm:cxn modelId="{EED57279-55FD-4F0D-812A-8F069CFDAEBF}" type="presOf" srcId="{48715554-B770-467A-B6E9-40AD503B4C6E}" destId="{15CBFA34-EAE1-4A06-9B0E-E1F4666D9740}" srcOrd="1" destOrd="0" presId="urn:microsoft.com/office/officeart/2005/8/layout/vList4"/>
    <dgm:cxn modelId="{3310BB59-F79D-4A72-8AA3-8694FA6FDBCC}" type="presOf" srcId="{87D4A564-854A-40C9-8604-A1B8A3C2F7FA}" destId="{15CBFA34-EAE1-4A06-9B0E-E1F4666D9740}" srcOrd="1" destOrd="2" presId="urn:microsoft.com/office/officeart/2005/8/layout/vList4"/>
    <dgm:cxn modelId="{E7BDC983-996B-4EF8-812C-16E03B945719}" type="presOf" srcId="{48715554-B770-467A-B6E9-40AD503B4C6E}" destId="{3E637014-5EE2-4A69-B70C-B69C373B98E2}" srcOrd="0" destOrd="0" presId="urn:microsoft.com/office/officeart/2005/8/layout/vList4"/>
    <dgm:cxn modelId="{83D20988-C455-4D79-B558-3BE8ACCD287C}" srcId="{48715554-B770-467A-B6E9-40AD503B4C6E}" destId="{87D4A564-854A-40C9-8604-A1B8A3C2F7FA}" srcOrd="1" destOrd="0" parTransId="{B01421EC-DD09-4843-93E8-3CA155D81621}" sibTransId="{39CB4F77-4596-4DA6-B26A-0E4549E70C03}"/>
    <dgm:cxn modelId="{C72BE58D-E67A-4348-9D33-CD4692AB3C08}" type="presOf" srcId="{89A643D5-DA11-43B8-8B19-A9B152C332B1}" destId="{15CBFA34-EAE1-4A06-9B0E-E1F4666D9740}" srcOrd="1" destOrd="1" presId="urn:microsoft.com/office/officeart/2005/8/layout/vList4"/>
    <dgm:cxn modelId="{B6503DA1-AB82-4FB2-AF4C-5EB7F9E2FA2B}" srcId="{48715554-B770-467A-B6E9-40AD503B4C6E}" destId="{DC9BC4CF-1FE2-4025-85ED-90C84507DD99}" srcOrd="2" destOrd="0" parTransId="{428708F4-9753-4CA1-9B8B-1D0C536984B2}" sibTransId="{38071FF0-60B1-4B89-970F-3EEAD0616219}"/>
    <dgm:cxn modelId="{A2F1C6B3-E7DE-4037-855D-E8AAEA3C0407}" type="presOf" srcId="{DC9BC4CF-1FE2-4025-85ED-90C84507DD99}" destId="{3E637014-5EE2-4A69-B70C-B69C373B98E2}" srcOrd="0" destOrd="3" presId="urn:microsoft.com/office/officeart/2005/8/layout/vList4"/>
    <dgm:cxn modelId="{AE404EBC-A5FD-4657-AE53-4D9F5692DE93}" type="presOf" srcId="{DC9BC4CF-1FE2-4025-85ED-90C84507DD99}" destId="{15CBFA34-EAE1-4A06-9B0E-E1F4666D9740}" srcOrd="1" destOrd="3" presId="urn:microsoft.com/office/officeart/2005/8/layout/vList4"/>
    <dgm:cxn modelId="{FB7F6CD4-AC54-4C1C-856F-92B256ABAE0A}" srcId="{48715554-B770-467A-B6E9-40AD503B4C6E}" destId="{605F50B4-E45D-4A88-B1CA-CD98D7CEBC0D}" srcOrd="4" destOrd="0" parTransId="{50761B6B-2BAA-4E79-8B54-A07686083939}" sibTransId="{E8FA6219-472D-43A5-88C4-48D3E4F6334F}"/>
    <dgm:cxn modelId="{39C853DD-57F7-4054-9D19-51453E91527A}" srcId="{51B99F5F-9C8F-4514-BEBC-E7581EEEC570}" destId="{48715554-B770-467A-B6E9-40AD503B4C6E}" srcOrd="0" destOrd="0" parTransId="{F2945EEE-8BFD-4CC9-A0CE-C6D1D8E8262B}" sibTransId="{01996C1F-AD83-41A3-B90F-C2C3BDD9CF93}"/>
    <dgm:cxn modelId="{06109FE5-55F6-4713-9B8A-154A7758F63F}" type="presOf" srcId="{51B99F5F-9C8F-4514-BEBC-E7581EEEC570}" destId="{C32EBAF7-16B4-4F26-AFBF-2D2B29EA399F}" srcOrd="0" destOrd="0" presId="urn:microsoft.com/office/officeart/2005/8/layout/vList4"/>
    <dgm:cxn modelId="{29E3C0E7-0715-4D4C-8C91-4FE85726E89C}" type="presOf" srcId="{89A643D5-DA11-43B8-8B19-A9B152C332B1}" destId="{3E637014-5EE2-4A69-B70C-B69C373B98E2}" srcOrd="0" destOrd="1" presId="urn:microsoft.com/office/officeart/2005/8/layout/vList4"/>
    <dgm:cxn modelId="{1B41A6F6-9B77-43E8-962C-FC6E038FD29D}" type="presOf" srcId="{8BBAC32E-482B-4FC2-A81B-D903C7B96DB2}" destId="{3E637014-5EE2-4A69-B70C-B69C373B98E2}" srcOrd="0" destOrd="6" presId="urn:microsoft.com/office/officeart/2005/8/layout/vList4"/>
    <dgm:cxn modelId="{DE6D25FB-46EB-4645-956C-FF0003658F99}" srcId="{48715554-B770-467A-B6E9-40AD503B4C6E}" destId="{8BBAC32E-482B-4FC2-A81B-D903C7B96DB2}" srcOrd="5" destOrd="0" parTransId="{C55F061D-6316-4698-8494-37F1E69F78F9}" sibTransId="{9C01CF35-E076-4398-9FF0-8193801971E3}"/>
    <dgm:cxn modelId="{E23756FD-21D6-4846-B4DD-9D2AE2AB0E8D}" type="presOf" srcId="{605F50B4-E45D-4A88-B1CA-CD98D7CEBC0D}" destId="{3E637014-5EE2-4A69-B70C-B69C373B98E2}" srcOrd="0" destOrd="5" presId="urn:microsoft.com/office/officeart/2005/8/layout/vList4"/>
    <dgm:cxn modelId="{B86B4B06-F0C6-4A93-9DDC-FB04D859E11D}" type="presParOf" srcId="{C32EBAF7-16B4-4F26-AFBF-2D2B29EA399F}" destId="{A277AF64-FF39-4CA8-B6D1-BC14C6B3780C}" srcOrd="0" destOrd="0" presId="urn:microsoft.com/office/officeart/2005/8/layout/vList4"/>
    <dgm:cxn modelId="{566E36AA-46A8-4914-9D56-6F5971D11786}" type="presParOf" srcId="{A277AF64-FF39-4CA8-B6D1-BC14C6B3780C}" destId="{3E637014-5EE2-4A69-B70C-B69C373B98E2}" srcOrd="0" destOrd="0" presId="urn:microsoft.com/office/officeart/2005/8/layout/vList4"/>
    <dgm:cxn modelId="{78319ED4-CC0A-42C7-9A34-C16B3CA66718}" type="presParOf" srcId="{A277AF64-FF39-4CA8-B6D1-BC14C6B3780C}" destId="{06C0AC2E-5DAB-4619-BF57-E7370020C7AE}" srcOrd="1" destOrd="0" presId="urn:microsoft.com/office/officeart/2005/8/layout/vList4"/>
    <dgm:cxn modelId="{61547FAF-EE3C-48BE-AAD3-4991947F67A3}" type="presParOf" srcId="{A277AF64-FF39-4CA8-B6D1-BC14C6B3780C}" destId="{15CBFA34-EAE1-4A06-9B0E-E1F4666D974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CFE794-4747-49CD-9551-E3FD0FDCFDD2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2DC5857-02C3-4BF4-BF5C-19B4C0C1A6C2}">
      <dgm:prSet phldrT="[Texto]" custT="1"/>
      <dgm:spPr>
        <a:xfrm>
          <a:off x="0" y="0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8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 Estratégico</a:t>
          </a:r>
        </a:p>
      </dgm:t>
    </dgm:pt>
    <dgm:pt modelId="{312C081F-EC05-46D0-B0CA-4FDDB7DF7FF4}" type="parTrans" cxnId="{40B25B18-4E7F-4027-B6AF-D64965E38E6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A814D825-C740-4B08-9656-FA0238181416}" type="sibTrans" cxnId="{40B25B18-4E7F-4027-B6AF-D64965E38E6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470A748D-7200-48C6-AFAB-9A74E9B52070}">
      <dgm:prSet phldrT="[Texto]" custT="1"/>
      <dgm:spPr>
        <a:xfrm>
          <a:off x="0" y="0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Principal Información de Riesgo Comercial: Rating, Score de Liquidez, etc.</a:t>
          </a:r>
        </a:p>
      </dgm:t>
    </dgm:pt>
    <dgm:pt modelId="{004CB3D1-CF8F-4A3D-ACEB-81E82E949591}" type="parTrans" cxnId="{1C3F557A-581C-4EC3-9D76-3DEE8CB360F0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3884E02A-329B-4D81-8E99-6AB09536B219}" type="sibTrans" cxnId="{1C3F557A-581C-4EC3-9D76-3DEE8CB360F0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2884991F-205F-4C3E-9834-2A19D95246DB}">
      <dgm:prSet custT="1"/>
      <dgm:spPr>
        <a:xfrm>
          <a:off x="0" y="0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RAI y </a:t>
          </a:r>
          <a:r>
            <a:rPr lang="es-ES" sz="1200" dirty="0" err="1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Experian</a:t>
          </a:r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 Bureau Empresarial.</a:t>
          </a:r>
        </a:p>
      </dgm:t>
    </dgm:pt>
    <dgm:pt modelId="{7A62A391-76FD-4188-AA3C-3138CE14803A}" type="parTrans" cxnId="{975F6EE1-47F5-41C5-92E2-BC7687EC2C41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D34AD139-DF62-4F67-88FD-C92B9BC82C79}" type="sibTrans" cxnId="{975F6EE1-47F5-41C5-92E2-BC7687EC2C41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19897863-6314-431F-947F-6604DE038DD6}">
      <dgm:prSet custT="1"/>
      <dgm:spPr>
        <a:xfrm>
          <a:off x="0" y="0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Principal Información Comercial y Financiera.</a:t>
          </a:r>
        </a:p>
      </dgm:t>
    </dgm:pt>
    <dgm:pt modelId="{95A6EE3D-C5B1-4FCC-9683-93294B6C7059}" type="parTrans" cxnId="{9B8797E3-905C-4626-9896-6BF2477B494D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573C1D8F-0A3A-4434-B393-F8F20AFE6AA5}" type="sibTrans" cxnId="{9B8797E3-905C-4626-9896-6BF2477B494D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C26985F2-CA42-473C-87C0-E1682D00575E}">
      <dgm:prSet custT="1"/>
      <dgm:spPr>
        <a:xfrm>
          <a:off x="0" y="0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Evolución del Rating, ventas y empleados.</a:t>
          </a:r>
        </a:p>
      </dgm:t>
    </dgm:pt>
    <dgm:pt modelId="{4D04A7E1-3282-4D97-82E3-C5C6898ED984}" type="parTrans" cxnId="{A42ADFE1-56D7-404D-AFED-C0DBBDEDBA1E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75D03322-071D-4971-BF56-714E67CCD456}" type="sibTrans" cxnId="{A42ADFE1-56D7-404D-AFED-C0DBBDEDBA1E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5B3F7FD0-A9D5-436F-A385-B3FE428A70CE}">
      <dgm:prSet custT="1"/>
      <dgm:spPr>
        <a:xfrm>
          <a:off x="0" y="0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de Riesgo Sectorial.</a:t>
          </a:r>
        </a:p>
      </dgm:t>
    </dgm:pt>
    <dgm:pt modelId="{10D480E4-6A05-4630-9910-05B75BEB0AFE}" type="parTrans" cxnId="{44FFC146-54F5-40EF-9629-7EE389AAF7F6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B1C34F4B-EE09-4E16-B556-2CCAC134F168}" type="sibTrans" cxnId="{44FFC146-54F5-40EF-9629-7EE389AAF7F6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35D6D914-A89B-4B7F-8D8A-3540DB2E1717}">
      <dgm:prSet custT="1"/>
      <dgm:spPr>
        <a:xfrm>
          <a:off x="0" y="0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Posicionamiento Financiero y principales ratios del balance.</a:t>
          </a:r>
        </a:p>
      </dgm:t>
    </dgm:pt>
    <dgm:pt modelId="{874AD432-37AD-4635-B749-8F8F77DF94CB}" type="parTrans" cxnId="{CB136DC1-4532-432C-93E8-255B01C9F3AD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5284D09B-1018-4B5F-AB5B-3C4C476841DC}" type="sibTrans" cxnId="{CB136DC1-4532-432C-93E8-255B01C9F3AD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40ED0BF9-C1DF-4A86-882F-1FB67EA54DDD}">
      <dgm:prSet custT="1"/>
      <dgm:spPr>
        <a:xfrm>
          <a:off x="0" y="0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Explicación de los puntos más destacables del Informa</a:t>
          </a:r>
          <a:r>
            <a:rPr lang="es-ES" sz="13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.</a:t>
          </a:r>
        </a:p>
      </dgm:t>
    </dgm:pt>
    <dgm:pt modelId="{C1A213EA-BF09-4A1B-8EC1-85207EA09D9D}" type="parTrans" cxnId="{3A60827E-78B9-47E4-9E9E-9F9D2B9EE472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E6B1ABDA-F3F3-4587-BE87-376D2E1907DF}" type="sibTrans" cxnId="{3A60827E-78B9-47E4-9E9E-9F9D2B9EE472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38F1392C-5390-4F4D-89E2-9ECCD0EA2198}">
      <dgm:prSet custT="1"/>
      <dgm:spPr>
        <a:xfrm>
          <a:off x="0" y="0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Estructura Corporativa.</a:t>
          </a:r>
        </a:p>
      </dgm:t>
    </dgm:pt>
    <dgm:pt modelId="{6FF4CCAC-6428-4405-90FA-B050D9044BEA}" type="parTrans" cxnId="{1FE3EB2A-E6FB-4AAF-BD7E-88B78E51F1EE}">
      <dgm:prSet/>
      <dgm:spPr/>
      <dgm:t>
        <a:bodyPr/>
        <a:lstStyle/>
        <a:p>
          <a:endParaRPr lang="es-ES"/>
        </a:p>
      </dgm:t>
    </dgm:pt>
    <dgm:pt modelId="{0843EBCB-1635-4CF5-9E04-D8EAEE805DC6}" type="sibTrans" cxnId="{1FE3EB2A-E6FB-4AAF-BD7E-88B78E51F1EE}">
      <dgm:prSet/>
      <dgm:spPr/>
      <dgm:t>
        <a:bodyPr/>
        <a:lstStyle/>
        <a:p>
          <a:endParaRPr lang="es-ES"/>
        </a:p>
      </dgm:t>
    </dgm:pt>
    <dgm:pt modelId="{A6CB9AB9-603D-4285-9BF1-8E46F0D58DC2}" type="pres">
      <dgm:prSet presAssocID="{43CFE794-4747-49CD-9551-E3FD0FDCFDD2}" presName="linear" presStyleCnt="0">
        <dgm:presLayoutVars>
          <dgm:dir/>
          <dgm:resizeHandles val="exact"/>
        </dgm:presLayoutVars>
      </dgm:prSet>
      <dgm:spPr/>
    </dgm:pt>
    <dgm:pt modelId="{F384E8DF-2C14-443B-A5A5-BC517911D7A6}" type="pres">
      <dgm:prSet presAssocID="{32DC5857-02C3-4BF4-BF5C-19B4C0C1A6C2}" presName="comp" presStyleCnt="0"/>
      <dgm:spPr/>
    </dgm:pt>
    <dgm:pt modelId="{E04F8ED6-0BFD-4457-A1AB-6B435E06D088}" type="pres">
      <dgm:prSet presAssocID="{32DC5857-02C3-4BF4-BF5C-19B4C0C1A6C2}" presName="box" presStyleLbl="node1" presStyleIdx="0" presStyleCnt="1"/>
      <dgm:spPr/>
    </dgm:pt>
    <dgm:pt modelId="{A277D3BA-779B-4467-B439-B62875682D03}" type="pres">
      <dgm:prSet presAssocID="{32DC5857-02C3-4BF4-BF5C-19B4C0C1A6C2}" presName="img" presStyleLbl="fgImgPlace1" presStyleIdx="0" presStyleCnt="1"/>
      <dgm:spPr>
        <a:xfrm>
          <a:off x="171018" y="171018"/>
          <a:ext cx="1684987" cy="1368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FFB1091-6FEE-4572-B170-6EA93424C422}" type="pres">
      <dgm:prSet presAssocID="{32DC5857-02C3-4BF4-BF5C-19B4C0C1A6C2}" presName="text" presStyleLbl="node1" presStyleIdx="0" presStyleCnt="1">
        <dgm:presLayoutVars>
          <dgm:bulletEnabled val="1"/>
        </dgm:presLayoutVars>
      </dgm:prSet>
      <dgm:spPr/>
    </dgm:pt>
  </dgm:ptLst>
  <dgm:cxnLst>
    <dgm:cxn modelId="{6263710C-45D9-4FD3-A0BD-DD3BE1BB18A3}" type="presOf" srcId="{C26985F2-CA42-473C-87C0-E1682D00575E}" destId="{1FFB1091-6FEE-4572-B170-6EA93424C422}" srcOrd="1" destOrd="4" presId="urn:microsoft.com/office/officeart/2005/8/layout/vList4"/>
    <dgm:cxn modelId="{D0D68E13-E36B-4F7B-817B-4FDA02FEE978}" type="presOf" srcId="{19897863-6314-431F-947F-6604DE038DD6}" destId="{E04F8ED6-0BFD-4457-A1AB-6B435E06D088}" srcOrd="0" destOrd="3" presId="urn:microsoft.com/office/officeart/2005/8/layout/vList4"/>
    <dgm:cxn modelId="{3277DA14-9CD0-4D97-8836-83DF1BBAAB07}" type="presOf" srcId="{C26985F2-CA42-473C-87C0-E1682D00575E}" destId="{E04F8ED6-0BFD-4457-A1AB-6B435E06D088}" srcOrd="0" destOrd="4" presId="urn:microsoft.com/office/officeart/2005/8/layout/vList4"/>
    <dgm:cxn modelId="{40B25B18-4E7F-4027-B6AF-D64965E38E69}" srcId="{43CFE794-4747-49CD-9551-E3FD0FDCFDD2}" destId="{32DC5857-02C3-4BF4-BF5C-19B4C0C1A6C2}" srcOrd="0" destOrd="0" parTransId="{312C081F-EC05-46D0-B0CA-4FDDB7DF7FF4}" sibTransId="{A814D825-C740-4B08-9656-FA0238181416}"/>
    <dgm:cxn modelId="{9AFE7C18-B866-4CCD-B859-60F91EC39807}" type="presOf" srcId="{19897863-6314-431F-947F-6604DE038DD6}" destId="{1FFB1091-6FEE-4572-B170-6EA93424C422}" srcOrd="1" destOrd="3" presId="urn:microsoft.com/office/officeart/2005/8/layout/vList4"/>
    <dgm:cxn modelId="{E47F441F-0D79-4B7C-9E9F-45C76130ED11}" type="presOf" srcId="{43CFE794-4747-49CD-9551-E3FD0FDCFDD2}" destId="{A6CB9AB9-603D-4285-9BF1-8E46F0D58DC2}" srcOrd="0" destOrd="0" presId="urn:microsoft.com/office/officeart/2005/8/layout/vList4"/>
    <dgm:cxn modelId="{526EB82A-60F5-41ED-A4FE-947E0AE2B920}" type="presOf" srcId="{2884991F-205F-4C3E-9834-2A19D95246DB}" destId="{1FFB1091-6FEE-4572-B170-6EA93424C422}" srcOrd="1" destOrd="2" presId="urn:microsoft.com/office/officeart/2005/8/layout/vList4"/>
    <dgm:cxn modelId="{1FE3EB2A-E6FB-4AAF-BD7E-88B78E51F1EE}" srcId="{32DC5857-02C3-4BF4-BF5C-19B4C0C1A6C2}" destId="{38F1392C-5390-4F4D-89E2-9ECCD0EA2198}" srcOrd="5" destOrd="0" parTransId="{6FF4CCAC-6428-4405-90FA-B050D9044BEA}" sibTransId="{0843EBCB-1635-4CF5-9E04-D8EAEE805DC6}"/>
    <dgm:cxn modelId="{0904CD31-248E-4F50-8A5E-39233E982527}" type="presOf" srcId="{40ED0BF9-C1DF-4A86-882F-1FB67EA54DDD}" destId="{E04F8ED6-0BFD-4457-A1AB-6B435E06D088}" srcOrd="0" destOrd="8" presId="urn:microsoft.com/office/officeart/2005/8/layout/vList4"/>
    <dgm:cxn modelId="{9E368341-C06F-4318-A5B6-910636092903}" type="presOf" srcId="{35D6D914-A89B-4B7F-8D8A-3540DB2E1717}" destId="{E04F8ED6-0BFD-4457-A1AB-6B435E06D088}" srcOrd="0" destOrd="7" presId="urn:microsoft.com/office/officeart/2005/8/layout/vList4"/>
    <dgm:cxn modelId="{44FFC146-54F5-40EF-9629-7EE389AAF7F6}" srcId="{32DC5857-02C3-4BF4-BF5C-19B4C0C1A6C2}" destId="{5B3F7FD0-A9D5-436F-A385-B3FE428A70CE}" srcOrd="4" destOrd="0" parTransId="{10D480E4-6A05-4630-9910-05B75BEB0AFE}" sibTransId="{B1C34F4B-EE09-4E16-B556-2CCAC134F168}"/>
    <dgm:cxn modelId="{0F064369-E920-4F57-82A0-FD76690D4423}" type="presOf" srcId="{40ED0BF9-C1DF-4A86-882F-1FB67EA54DDD}" destId="{1FFB1091-6FEE-4572-B170-6EA93424C422}" srcOrd="1" destOrd="8" presId="urn:microsoft.com/office/officeart/2005/8/layout/vList4"/>
    <dgm:cxn modelId="{3D1DCE53-E663-405F-B979-A04BCA1ADA84}" type="presOf" srcId="{2884991F-205F-4C3E-9834-2A19D95246DB}" destId="{E04F8ED6-0BFD-4457-A1AB-6B435E06D088}" srcOrd="0" destOrd="2" presId="urn:microsoft.com/office/officeart/2005/8/layout/vList4"/>
    <dgm:cxn modelId="{C9E40557-0F0F-44CD-86E0-426D60E48E55}" type="presOf" srcId="{38F1392C-5390-4F4D-89E2-9ECCD0EA2198}" destId="{1FFB1091-6FEE-4572-B170-6EA93424C422}" srcOrd="1" destOrd="6" presId="urn:microsoft.com/office/officeart/2005/8/layout/vList4"/>
    <dgm:cxn modelId="{1C3F557A-581C-4EC3-9D76-3DEE8CB360F0}" srcId="{32DC5857-02C3-4BF4-BF5C-19B4C0C1A6C2}" destId="{470A748D-7200-48C6-AFAB-9A74E9B52070}" srcOrd="0" destOrd="0" parTransId="{004CB3D1-CF8F-4A3D-ACEB-81E82E949591}" sibTransId="{3884E02A-329B-4D81-8E99-6AB09536B219}"/>
    <dgm:cxn modelId="{F115EC7D-37B2-431D-B423-5C97271818E8}" type="presOf" srcId="{470A748D-7200-48C6-AFAB-9A74E9B52070}" destId="{1FFB1091-6FEE-4572-B170-6EA93424C422}" srcOrd="1" destOrd="1" presId="urn:microsoft.com/office/officeart/2005/8/layout/vList4"/>
    <dgm:cxn modelId="{3A60827E-78B9-47E4-9E9E-9F9D2B9EE472}" srcId="{32DC5857-02C3-4BF4-BF5C-19B4C0C1A6C2}" destId="{40ED0BF9-C1DF-4A86-882F-1FB67EA54DDD}" srcOrd="7" destOrd="0" parTransId="{C1A213EA-BF09-4A1B-8EC1-85207EA09D9D}" sibTransId="{E6B1ABDA-F3F3-4587-BE87-376D2E1907DF}"/>
    <dgm:cxn modelId="{06F6B985-43CF-42E7-9E66-278E1701D77E}" type="presOf" srcId="{470A748D-7200-48C6-AFAB-9A74E9B52070}" destId="{E04F8ED6-0BFD-4457-A1AB-6B435E06D088}" srcOrd="0" destOrd="1" presId="urn:microsoft.com/office/officeart/2005/8/layout/vList4"/>
    <dgm:cxn modelId="{97FB478F-C67A-4D15-8B28-7D3DAA372666}" type="presOf" srcId="{38F1392C-5390-4F4D-89E2-9ECCD0EA2198}" destId="{E04F8ED6-0BFD-4457-A1AB-6B435E06D088}" srcOrd="0" destOrd="6" presId="urn:microsoft.com/office/officeart/2005/8/layout/vList4"/>
    <dgm:cxn modelId="{3276CD8F-5160-4006-8449-F71ED40AF94C}" type="presOf" srcId="{32DC5857-02C3-4BF4-BF5C-19B4C0C1A6C2}" destId="{1FFB1091-6FEE-4572-B170-6EA93424C422}" srcOrd="1" destOrd="0" presId="urn:microsoft.com/office/officeart/2005/8/layout/vList4"/>
    <dgm:cxn modelId="{C2E818A5-A068-4F73-A3C0-059D70D24564}" type="presOf" srcId="{35D6D914-A89B-4B7F-8D8A-3540DB2E1717}" destId="{1FFB1091-6FEE-4572-B170-6EA93424C422}" srcOrd="1" destOrd="7" presId="urn:microsoft.com/office/officeart/2005/8/layout/vList4"/>
    <dgm:cxn modelId="{D1C3AAA9-752C-4086-81A1-E314F0A0954C}" type="presOf" srcId="{5B3F7FD0-A9D5-436F-A385-B3FE428A70CE}" destId="{1FFB1091-6FEE-4572-B170-6EA93424C422}" srcOrd="1" destOrd="5" presId="urn:microsoft.com/office/officeart/2005/8/layout/vList4"/>
    <dgm:cxn modelId="{09A99FB8-1D51-4D3F-A07A-9006151D0B5A}" type="presOf" srcId="{5B3F7FD0-A9D5-436F-A385-B3FE428A70CE}" destId="{E04F8ED6-0BFD-4457-A1AB-6B435E06D088}" srcOrd="0" destOrd="5" presId="urn:microsoft.com/office/officeart/2005/8/layout/vList4"/>
    <dgm:cxn modelId="{A23959BA-AC29-4388-B6D4-FF4F7C135623}" type="presOf" srcId="{32DC5857-02C3-4BF4-BF5C-19B4C0C1A6C2}" destId="{E04F8ED6-0BFD-4457-A1AB-6B435E06D088}" srcOrd="0" destOrd="0" presId="urn:microsoft.com/office/officeart/2005/8/layout/vList4"/>
    <dgm:cxn modelId="{CB136DC1-4532-432C-93E8-255B01C9F3AD}" srcId="{32DC5857-02C3-4BF4-BF5C-19B4C0C1A6C2}" destId="{35D6D914-A89B-4B7F-8D8A-3540DB2E1717}" srcOrd="6" destOrd="0" parTransId="{874AD432-37AD-4635-B749-8F8F77DF94CB}" sibTransId="{5284D09B-1018-4B5F-AB5B-3C4C476841DC}"/>
    <dgm:cxn modelId="{975F6EE1-47F5-41C5-92E2-BC7687EC2C41}" srcId="{32DC5857-02C3-4BF4-BF5C-19B4C0C1A6C2}" destId="{2884991F-205F-4C3E-9834-2A19D95246DB}" srcOrd="1" destOrd="0" parTransId="{7A62A391-76FD-4188-AA3C-3138CE14803A}" sibTransId="{D34AD139-DF62-4F67-88FD-C92B9BC82C79}"/>
    <dgm:cxn modelId="{A42ADFE1-56D7-404D-AFED-C0DBBDEDBA1E}" srcId="{32DC5857-02C3-4BF4-BF5C-19B4C0C1A6C2}" destId="{C26985F2-CA42-473C-87C0-E1682D00575E}" srcOrd="3" destOrd="0" parTransId="{4D04A7E1-3282-4D97-82E3-C5C6898ED984}" sibTransId="{75D03322-071D-4971-BF56-714E67CCD456}"/>
    <dgm:cxn modelId="{9B8797E3-905C-4626-9896-6BF2477B494D}" srcId="{32DC5857-02C3-4BF4-BF5C-19B4C0C1A6C2}" destId="{19897863-6314-431F-947F-6604DE038DD6}" srcOrd="2" destOrd="0" parTransId="{95A6EE3D-C5B1-4FCC-9683-93294B6C7059}" sibTransId="{573C1D8F-0A3A-4434-B393-F8F20AFE6AA5}"/>
    <dgm:cxn modelId="{DBA08852-40F7-4F86-843C-B227C70BB69B}" type="presParOf" srcId="{A6CB9AB9-603D-4285-9BF1-8E46F0D58DC2}" destId="{F384E8DF-2C14-443B-A5A5-BC517911D7A6}" srcOrd="0" destOrd="0" presId="urn:microsoft.com/office/officeart/2005/8/layout/vList4"/>
    <dgm:cxn modelId="{D9D2B2DE-0E8D-4940-A147-2CF643BD744E}" type="presParOf" srcId="{F384E8DF-2C14-443B-A5A5-BC517911D7A6}" destId="{E04F8ED6-0BFD-4457-A1AB-6B435E06D088}" srcOrd="0" destOrd="0" presId="urn:microsoft.com/office/officeart/2005/8/layout/vList4"/>
    <dgm:cxn modelId="{37ABF356-A0DF-4C04-BBEE-C090B235FC1D}" type="presParOf" srcId="{F384E8DF-2C14-443B-A5A5-BC517911D7A6}" destId="{A277D3BA-779B-4467-B439-B62875682D03}" srcOrd="1" destOrd="0" presId="urn:microsoft.com/office/officeart/2005/8/layout/vList4"/>
    <dgm:cxn modelId="{67C4ACD2-1982-49FD-8AA1-913F12263C4C}" type="presParOf" srcId="{F384E8DF-2C14-443B-A5A5-BC517911D7A6}" destId="{1FFB1091-6FEE-4572-B170-6EA93424C42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CFE794-4747-49CD-9551-E3FD0FDCFDD2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08A1308-D9A2-4082-A89C-9C668CE1A7F3}">
      <dgm:prSet phldrT="[Texto]" custT="1"/>
      <dgm:spPr>
        <a:xfrm>
          <a:off x="0" y="1881208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8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 Investigado</a:t>
          </a:r>
        </a:p>
      </dgm:t>
    </dgm:pt>
    <dgm:pt modelId="{5E840082-7AB3-43D0-97AF-03D3C7B36CBE}" type="parTrans" cxnId="{5D5EE55C-610B-4A20-9C9E-4AB163161D65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B9D4674F-B3E2-44D9-B063-623CEB91921B}" type="sibTrans" cxnId="{5D5EE55C-610B-4A20-9C9E-4AB163161D65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7032A295-BD0C-4F5E-97B5-D339FFDEA86D}">
      <dgm:prSet phldrT="[Texto]" custT="1"/>
      <dgm:spPr>
        <a:xfrm>
          <a:off x="0" y="1881208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Nuestro Informa Financiero y toda la información proveniente de la investigación de nuestro equipo de analistas.</a:t>
          </a:r>
        </a:p>
      </dgm:t>
    </dgm:pt>
    <dgm:pt modelId="{171CD7FF-0172-4A64-8FE3-BFFC54963D96}" type="parTrans" cxnId="{1911D1EF-79EA-4056-9368-037DF60CB2FC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4BAA0B3E-949C-4F7E-A9BC-0B68F022CE4B}" type="sibTrans" cxnId="{1911D1EF-79EA-4056-9368-037DF60CB2FC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61EC643D-1666-4C8A-AB43-24F20DFA254F}">
      <dgm:prSet phldrT="[Texto]" custT="1"/>
      <dgm:spPr>
        <a:xfrm>
          <a:off x="0" y="1881208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Consultas específicas de carácter financiero, comercial o de riesgo. </a:t>
          </a:r>
        </a:p>
      </dgm:t>
    </dgm:pt>
    <dgm:pt modelId="{2C0331D9-2B06-486E-B3F3-2662C41D6198}" type="parTrans" cxnId="{5C084D12-C3D9-43F6-95FC-4271829BC5AB}">
      <dgm:prSet/>
      <dgm:spPr/>
      <dgm:t>
        <a:bodyPr/>
        <a:lstStyle/>
        <a:p>
          <a:endParaRPr lang="es-ES"/>
        </a:p>
      </dgm:t>
    </dgm:pt>
    <dgm:pt modelId="{06F915F9-C7B3-41D0-A2CC-6F11D5C314D5}" type="sibTrans" cxnId="{5C084D12-C3D9-43F6-95FC-4271829BC5AB}">
      <dgm:prSet/>
      <dgm:spPr/>
      <dgm:t>
        <a:bodyPr/>
        <a:lstStyle/>
        <a:p>
          <a:endParaRPr lang="es-ES"/>
        </a:p>
      </dgm:t>
    </dgm:pt>
    <dgm:pt modelId="{47AF0ACC-D287-4567-9CEE-5220FF36838B}">
      <dgm:prSet phldrT="[Texto]" custT="1"/>
      <dgm:spPr>
        <a:xfrm>
          <a:off x="0" y="1881208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La información más completa sobre pagos.</a:t>
          </a:r>
        </a:p>
      </dgm:t>
    </dgm:pt>
    <dgm:pt modelId="{5A303ED5-C3DA-4701-8807-85E4D073A489}" type="parTrans" cxnId="{CC05B91E-2DEE-4FDF-888B-689012919BF0}">
      <dgm:prSet/>
      <dgm:spPr/>
      <dgm:t>
        <a:bodyPr/>
        <a:lstStyle/>
        <a:p>
          <a:endParaRPr lang="es-ES"/>
        </a:p>
      </dgm:t>
    </dgm:pt>
    <dgm:pt modelId="{D4B33767-F9B1-46EB-9870-1B4C306D05E7}" type="sibTrans" cxnId="{CC05B91E-2DEE-4FDF-888B-689012919BF0}">
      <dgm:prSet/>
      <dgm:spPr/>
      <dgm:t>
        <a:bodyPr/>
        <a:lstStyle/>
        <a:p>
          <a:endParaRPr lang="es-ES"/>
        </a:p>
      </dgm:t>
    </dgm:pt>
    <dgm:pt modelId="{1A12033E-3829-4F30-B6EE-858D16785394}">
      <dgm:prSet phldrT="[Texto]" custT="1"/>
      <dgm:spPr>
        <a:xfrm>
          <a:off x="0" y="1881208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Opinión de Crédito revisada por los analistas y con evolución histórica.</a:t>
          </a:r>
        </a:p>
      </dgm:t>
    </dgm:pt>
    <dgm:pt modelId="{D92B6BCF-F802-46AD-91A9-70420C724CE0}" type="parTrans" cxnId="{BC2FDD7A-B6DD-468D-A813-D0155A5946F9}">
      <dgm:prSet/>
      <dgm:spPr/>
      <dgm:t>
        <a:bodyPr/>
        <a:lstStyle/>
        <a:p>
          <a:endParaRPr lang="es-ES"/>
        </a:p>
      </dgm:t>
    </dgm:pt>
    <dgm:pt modelId="{13A8C947-0BBF-4DBF-8A86-9263F9AD7700}" type="sibTrans" cxnId="{BC2FDD7A-B6DD-468D-A813-D0155A5946F9}">
      <dgm:prSet/>
      <dgm:spPr/>
      <dgm:t>
        <a:bodyPr/>
        <a:lstStyle/>
        <a:p>
          <a:endParaRPr lang="es-ES"/>
        </a:p>
      </dgm:t>
    </dgm:pt>
    <dgm:pt modelId="{99C251BC-867F-4828-9BFC-81EF3A26E491}">
      <dgm:prSet phldrT="[Texto]" custT="1"/>
      <dgm:spPr>
        <a:xfrm>
          <a:off x="0" y="1881208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Análisis de vinculaciones financieras.</a:t>
          </a:r>
        </a:p>
      </dgm:t>
    </dgm:pt>
    <dgm:pt modelId="{47663E2E-8F4F-4ED5-8677-A7B818256AD3}" type="parTrans" cxnId="{362BB9F2-A658-4349-9ED1-82DB7776ECAF}">
      <dgm:prSet/>
      <dgm:spPr/>
      <dgm:t>
        <a:bodyPr/>
        <a:lstStyle/>
        <a:p>
          <a:endParaRPr lang="es-ES"/>
        </a:p>
      </dgm:t>
    </dgm:pt>
    <dgm:pt modelId="{D40B656B-E4EC-4450-8396-7B9DE158564F}" type="sibTrans" cxnId="{362BB9F2-A658-4349-9ED1-82DB7776ECAF}">
      <dgm:prSet/>
      <dgm:spPr/>
      <dgm:t>
        <a:bodyPr/>
        <a:lstStyle/>
        <a:p>
          <a:endParaRPr lang="es-ES"/>
        </a:p>
      </dgm:t>
    </dgm:pt>
    <dgm:pt modelId="{2B5997F2-8F61-4DDD-9112-F84B1950D24C}">
      <dgm:prSet phldrT="[Texto]" custT="1"/>
      <dgm:spPr>
        <a:xfrm>
          <a:off x="0" y="1881208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1300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31977B8-ACAE-4228-AEBE-5FCDD923A2D2}" type="parTrans" cxnId="{87C3A023-D8F2-4B2A-951E-4A7D8A8EF8CE}">
      <dgm:prSet/>
      <dgm:spPr/>
      <dgm:t>
        <a:bodyPr/>
        <a:lstStyle/>
        <a:p>
          <a:endParaRPr lang="es-ES"/>
        </a:p>
      </dgm:t>
    </dgm:pt>
    <dgm:pt modelId="{19C0A23F-9C7D-48DB-B9AC-43118B05B3EE}" type="sibTrans" cxnId="{87C3A023-D8F2-4B2A-951E-4A7D8A8EF8CE}">
      <dgm:prSet/>
      <dgm:spPr/>
      <dgm:t>
        <a:bodyPr/>
        <a:lstStyle/>
        <a:p>
          <a:endParaRPr lang="es-ES"/>
        </a:p>
      </dgm:t>
    </dgm:pt>
    <dgm:pt modelId="{0D7011EA-715B-4751-B622-BB6D7024B0FF}">
      <dgm:prSet phldrT="[Texto]" custT="1"/>
      <dgm:spPr>
        <a:xfrm>
          <a:off x="0" y="1881208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Estimación del balance en caso de no disponer de cuentas de la empresa.</a:t>
          </a:r>
        </a:p>
      </dgm:t>
    </dgm:pt>
    <dgm:pt modelId="{2F5BCA21-04CF-4514-AA3E-A15020A5BFC2}" type="parTrans" cxnId="{F0B1810F-2A54-464B-81BD-AC7F8D732EAC}">
      <dgm:prSet/>
      <dgm:spPr/>
      <dgm:t>
        <a:bodyPr/>
        <a:lstStyle/>
        <a:p>
          <a:endParaRPr lang="es-ES"/>
        </a:p>
      </dgm:t>
    </dgm:pt>
    <dgm:pt modelId="{B801FD04-4312-43A2-86E9-BB49938EBD3F}" type="sibTrans" cxnId="{F0B1810F-2A54-464B-81BD-AC7F8D732EAC}">
      <dgm:prSet/>
      <dgm:spPr/>
      <dgm:t>
        <a:bodyPr/>
        <a:lstStyle/>
        <a:p>
          <a:endParaRPr lang="es-ES"/>
        </a:p>
      </dgm:t>
    </dgm:pt>
    <dgm:pt modelId="{DAA672A9-DEF7-4F5A-B7CD-4254FEDE174C}">
      <dgm:prSet phldrT="[Texto]" custT="1"/>
      <dgm:spPr>
        <a:xfrm>
          <a:off x="0" y="3762417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8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 de Autónomos</a:t>
          </a:r>
        </a:p>
      </dgm:t>
    </dgm:pt>
    <dgm:pt modelId="{0A50E061-65D1-4F49-A7D2-7A1A59C6406E}" type="parTrans" cxnId="{DB70347C-BAFA-49A8-81EF-E895D4D3FC8B}">
      <dgm:prSet/>
      <dgm:spPr/>
      <dgm:t>
        <a:bodyPr/>
        <a:lstStyle/>
        <a:p>
          <a:endParaRPr lang="es-ES"/>
        </a:p>
      </dgm:t>
    </dgm:pt>
    <dgm:pt modelId="{6258AAAB-E355-4965-9846-92329D0FC5DE}" type="sibTrans" cxnId="{DB70347C-BAFA-49A8-81EF-E895D4D3FC8B}">
      <dgm:prSet/>
      <dgm:spPr/>
      <dgm:t>
        <a:bodyPr/>
        <a:lstStyle/>
        <a:p>
          <a:endParaRPr lang="es-ES"/>
        </a:p>
      </dgm:t>
    </dgm:pt>
    <dgm:pt modelId="{DA358D93-B09E-446D-955E-0DA1DCCB0D9E}">
      <dgm:prSet phldrT="[Texto]" custT="1"/>
      <dgm:spPr>
        <a:xfrm>
          <a:off x="0" y="3762417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de Riesgo-Crédito.</a:t>
          </a:r>
          <a:endParaRPr lang="es-ES" sz="1200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5BA7770-B58E-4CC6-BED3-56EC0B7E9CC0}" type="parTrans" cxnId="{55513257-F27C-4415-9208-09E38633D690}">
      <dgm:prSet/>
      <dgm:spPr/>
      <dgm:t>
        <a:bodyPr/>
        <a:lstStyle/>
        <a:p>
          <a:endParaRPr lang="es-ES"/>
        </a:p>
      </dgm:t>
    </dgm:pt>
    <dgm:pt modelId="{8CFCEE88-6902-4907-A301-73EE5A061CFE}" type="sibTrans" cxnId="{55513257-F27C-4415-9208-09E38633D690}">
      <dgm:prSet/>
      <dgm:spPr/>
      <dgm:t>
        <a:bodyPr/>
        <a:lstStyle/>
        <a:p>
          <a:endParaRPr lang="es-ES"/>
        </a:p>
      </dgm:t>
    </dgm:pt>
    <dgm:pt modelId="{3573A16B-D10F-4006-9453-8C8B9B81F9E2}">
      <dgm:prSet custT="1"/>
      <dgm:spPr>
        <a:xfrm>
          <a:off x="0" y="3762417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Judicial y de Reclamaciones Administrativas.</a:t>
          </a:r>
        </a:p>
      </dgm:t>
    </dgm:pt>
    <dgm:pt modelId="{963DBCCA-3564-4D1C-9AA4-F7F20211194B}" type="parTrans" cxnId="{22CB11CA-8BFF-41E2-B53A-84D352894163}">
      <dgm:prSet/>
      <dgm:spPr/>
      <dgm:t>
        <a:bodyPr/>
        <a:lstStyle/>
        <a:p>
          <a:endParaRPr lang="es-ES"/>
        </a:p>
      </dgm:t>
    </dgm:pt>
    <dgm:pt modelId="{3C3CB6C8-59BD-4AB7-B564-7C8C7C371AA6}" type="sibTrans" cxnId="{22CB11CA-8BFF-41E2-B53A-84D352894163}">
      <dgm:prSet/>
      <dgm:spPr/>
      <dgm:t>
        <a:bodyPr/>
        <a:lstStyle/>
        <a:p>
          <a:endParaRPr lang="es-ES"/>
        </a:p>
      </dgm:t>
    </dgm:pt>
    <dgm:pt modelId="{5105ECE0-DF63-4155-B013-96A5765301D7}">
      <dgm:prSet custT="1"/>
      <dgm:spPr>
        <a:xfrm>
          <a:off x="0" y="3762417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Mercantil y Legal.</a:t>
          </a:r>
        </a:p>
      </dgm:t>
    </dgm:pt>
    <dgm:pt modelId="{2935D618-FEDB-45BC-B4F7-1103A16F66DC}" type="parTrans" cxnId="{F126A396-5B16-4137-82CA-2574878C910C}">
      <dgm:prSet/>
      <dgm:spPr/>
      <dgm:t>
        <a:bodyPr/>
        <a:lstStyle/>
        <a:p>
          <a:endParaRPr lang="es-ES"/>
        </a:p>
      </dgm:t>
    </dgm:pt>
    <dgm:pt modelId="{8E0F6688-1F31-46D1-8544-2F326EC1738D}" type="sibTrans" cxnId="{F126A396-5B16-4137-82CA-2574878C910C}">
      <dgm:prSet/>
      <dgm:spPr/>
      <dgm:t>
        <a:bodyPr/>
        <a:lstStyle/>
        <a:p>
          <a:endParaRPr lang="es-ES"/>
        </a:p>
      </dgm:t>
    </dgm:pt>
    <dgm:pt modelId="{AD2A79BE-2F85-40BB-8F0C-8FDDA9C15E0F}">
      <dgm:prSet custT="1"/>
      <dgm:spPr>
        <a:xfrm>
          <a:off x="0" y="3762417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Comercial.</a:t>
          </a:r>
        </a:p>
      </dgm:t>
    </dgm:pt>
    <dgm:pt modelId="{B16BDDD1-D470-484F-873B-C3CF4AD8ED89}" type="parTrans" cxnId="{5BBDA73A-8363-4EB1-A85C-537C4BE57963}">
      <dgm:prSet/>
      <dgm:spPr/>
      <dgm:t>
        <a:bodyPr/>
        <a:lstStyle/>
        <a:p>
          <a:endParaRPr lang="es-ES"/>
        </a:p>
      </dgm:t>
    </dgm:pt>
    <dgm:pt modelId="{5865484E-54C0-4A01-BF32-D4198D13D20F}" type="sibTrans" cxnId="{5BBDA73A-8363-4EB1-A85C-537C4BE57963}">
      <dgm:prSet/>
      <dgm:spPr/>
      <dgm:t>
        <a:bodyPr/>
        <a:lstStyle/>
        <a:p>
          <a:endParaRPr lang="es-ES"/>
        </a:p>
      </dgm:t>
    </dgm:pt>
    <dgm:pt modelId="{BFAFB2AC-7968-4DF3-A52B-D088E4126147}">
      <dgm:prSet custT="1"/>
      <dgm:spPr>
        <a:xfrm>
          <a:off x="0" y="3762417"/>
          <a:ext cx="8424936" cy="1710189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Financiera, </a:t>
          </a:r>
        </a:p>
      </dgm:t>
    </dgm:pt>
    <dgm:pt modelId="{5B6E8521-B379-4E97-A007-207E1E72BCE1}" type="parTrans" cxnId="{974F05D0-633D-49B8-A86D-C0361410D171}">
      <dgm:prSet/>
      <dgm:spPr/>
      <dgm:t>
        <a:bodyPr/>
        <a:lstStyle/>
        <a:p>
          <a:endParaRPr lang="es-ES"/>
        </a:p>
      </dgm:t>
    </dgm:pt>
    <dgm:pt modelId="{A7EE7846-7AC0-45FB-B777-D00E75435D0F}" type="sibTrans" cxnId="{974F05D0-633D-49B8-A86D-C0361410D171}">
      <dgm:prSet/>
      <dgm:spPr/>
      <dgm:t>
        <a:bodyPr/>
        <a:lstStyle/>
        <a:p>
          <a:endParaRPr lang="es-ES"/>
        </a:p>
      </dgm:t>
    </dgm:pt>
    <dgm:pt modelId="{A6CB9AB9-603D-4285-9BF1-8E46F0D58DC2}" type="pres">
      <dgm:prSet presAssocID="{43CFE794-4747-49CD-9551-E3FD0FDCFDD2}" presName="linear" presStyleCnt="0">
        <dgm:presLayoutVars>
          <dgm:dir/>
          <dgm:resizeHandles val="exact"/>
        </dgm:presLayoutVars>
      </dgm:prSet>
      <dgm:spPr/>
    </dgm:pt>
    <dgm:pt modelId="{153EAAB9-8D53-4300-84DA-BE9E30051428}" type="pres">
      <dgm:prSet presAssocID="{008A1308-D9A2-4082-A89C-9C668CE1A7F3}" presName="comp" presStyleCnt="0"/>
      <dgm:spPr/>
    </dgm:pt>
    <dgm:pt modelId="{460FAF17-86B4-47FD-852F-CED8BAA5F248}" type="pres">
      <dgm:prSet presAssocID="{008A1308-D9A2-4082-A89C-9C668CE1A7F3}" presName="box" presStyleLbl="node1" presStyleIdx="0" presStyleCnt="2"/>
      <dgm:spPr/>
    </dgm:pt>
    <dgm:pt modelId="{910B73DF-1082-47A6-B4A7-F73ACD3D8D97}" type="pres">
      <dgm:prSet presAssocID="{008A1308-D9A2-4082-A89C-9C668CE1A7F3}" presName="img" presStyleLbl="fgImgPlace1" presStyleIdx="0" presStyleCnt="2"/>
      <dgm:spPr>
        <a:xfrm>
          <a:off x="171018" y="2052228"/>
          <a:ext cx="1684987" cy="1368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D1767E2-7760-4F0B-BF75-77C427F868B5}" type="pres">
      <dgm:prSet presAssocID="{008A1308-D9A2-4082-A89C-9C668CE1A7F3}" presName="text" presStyleLbl="node1" presStyleIdx="0" presStyleCnt="2">
        <dgm:presLayoutVars>
          <dgm:bulletEnabled val="1"/>
        </dgm:presLayoutVars>
      </dgm:prSet>
      <dgm:spPr/>
    </dgm:pt>
    <dgm:pt modelId="{28E3875B-36D3-4362-AC14-18D43CBD4C00}" type="pres">
      <dgm:prSet presAssocID="{B9D4674F-B3E2-44D9-B063-623CEB91921B}" presName="spacer" presStyleCnt="0"/>
      <dgm:spPr/>
    </dgm:pt>
    <dgm:pt modelId="{7CC70546-49D5-42AD-9CA6-0B170E29EB14}" type="pres">
      <dgm:prSet presAssocID="{DAA672A9-DEF7-4F5A-B7CD-4254FEDE174C}" presName="comp" presStyleCnt="0"/>
      <dgm:spPr/>
    </dgm:pt>
    <dgm:pt modelId="{D15FE353-8B8E-4E2E-A4FA-2BBB8537611B}" type="pres">
      <dgm:prSet presAssocID="{DAA672A9-DEF7-4F5A-B7CD-4254FEDE174C}" presName="box" presStyleLbl="node1" presStyleIdx="1" presStyleCnt="2" custLinFactNeighborY="-6390"/>
      <dgm:spPr/>
    </dgm:pt>
    <dgm:pt modelId="{F4101BAB-1BEB-452C-8657-9DFC625E795D}" type="pres">
      <dgm:prSet presAssocID="{DAA672A9-DEF7-4F5A-B7CD-4254FEDE174C}" presName="img" presStyleLbl="fgImgPlace1" presStyleIdx="1" presStyleCnt="2"/>
      <dgm:spPr>
        <a:xfrm>
          <a:off x="171018" y="3933436"/>
          <a:ext cx="1684987" cy="1368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D135C0A-4B00-4720-9F67-F0653852A3D2}" type="pres">
      <dgm:prSet presAssocID="{DAA672A9-DEF7-4F5A-B7CD-4254FEDE174C}" presName="text" presStyleLbl="node1" presStyleIdx="1" presStyleCnt="2">
        <dgm:presLayoutVars>
          <dgm:bulletEnabled val="1"/>
        </dgm:presLayoutVars>
      </dgm:prSet>
      <dgm:spPr/>
    </dgm:pt>
  </dgm:ptLst>
  <dgm:cxnLst>
    <dgm:cxn modelId="{2D922207-6E75-4564-BF47-3B6553B69311}" type="presOf" srcId="{DAA672A9-DEF7-4F5A-B7CD-4254FEDE174C}" destId="{3D135C0A-4B00-4720-9F67-F0653852A3D2}" srcOrd="1" destOrd="0" presId="urn:microsoft.com/office/officeart/2005/8/layout/vList4"/>
    <dgm:cxn modelId="{F0B1810F-2A54-464B-81BD-AC7F8D732EAC}" srcId="{008A1308-D9A2-4082-A89C-9C668CE1A7F3}" destId="{0D7011EA-715B-4751-B622-BB6D7024B0FF}" srcOrd="4" destOrd="0" parTransId="{2F5BCA21-04CF-4514-AA3E-A15020A5BFC2}" sibTransId="{B801FD04-4312-43A2-86E9-BB49938EBD3F}"/>
    <dgm:cxn modelId="{5C084D12-C3D9-43F6-95FC-4271829BC5AB}" srcId="{008A1308-D9A2-4082-A89C-9C668CE1A7F3}" destId="{61EC643D-1666-4C8A-AB43-24F20DFA254F}" srcOrd="1" destOrd="0" parTransId="{2C0331D9-2B06-486E-B3F3-2662C41D6198}" sibTransId="{06F915F9-C7B3-41D0-A2CC-6F11D5C314D5}"/>
    <dgm:cxn modelId="{425AE414-C387-4D25-A21D-5DE12E0565E5}" type="presOf" srcId="{AD2A79BE-2F85-40BB-8F0C-8FDDA9C15E0F}" destId="{3D135C0A-4B00-4720-9F67-F0653852A3D2}" srcOrd="1" destOrd="4" presId="urn:microsoft.com/office/officeart/2005/8/layout/vList4"/>
    <dgm:cxn modelId="{CC05B91E-2DEE-4FDF-888B-689012919BF0}" srcId="{008A1308-D9A2-4082-A89C-9C668CE1A7F3}" destId="{47AF0ACC-D287-4567-9CEE-5220FF36838B}" srcOrd="2" destOrd="0" parTransId="{5A303ED5-C3DA-4701-8807-85E4D073A489}" sibTransId="{D4B33767-F9B1-46EB-9870-1B4C306D05E7}"/>
    <dgm:cxn modelId="{D850FF1E-AA97-4294-B050-C120F48E8414}" type="presOf" srcId="{61EC643D-1666-4C8A-AB43-24F20DFA254F}" destId="{460FAF17-86B4-47FD-852F-CED8BAA5F248}" srcOrd="0" destOrd="2" presId="urn:microsoft.com/office/officeart/2005/8/layout/vList4"/>
    <dgm:cxn modelId="{87C3A023-D8F2-4B2A-951E-4A7D8A8EF8CE}" srcId="{008A1308-D9A2-4082-A89C-9C668CE1A7F3}" destId="{2B5997F2-8F61-4DDD-9112-F84B1950D24C}" srcOrd="6" destOrd="0" parTransId="{731977B8-ACAE-4228-AEBE-5FCDD923A2D2}" sibTransId="{19C0A23F-9C7D-48DB-B9AC-43118B05B3EE}"/>
    <dgm:cxn modelId="{2FE3CF23-C98E-46A8-AC6D-A71304759C83}" type="presOf" srcId="{7032A295-BD0C-4F5E-97B5-D339FFDEA86D}" destId="{460FAF17-86B4-47FD-852F-CED8BAA5F248}" srcOrd="0" destOrd="1" presId="urn:microsoft.com/office/officeart/2005/8/layout/vList4"/>
    <dgm:cxn modelId="{43730A2B-A9BD-4496-AEAF-CFC82FBB0A40}" type="presOf" srcId="{AD2A79BE-2F85-40BB-8F0C-8FDDA9C15E0F}" destId="{D15FE353-8B8E-4E2E-A4FA-2BBB8537611B}" srcOrd="0" destOrd="4" presId="urn:microsoft.com/office/officeart/2005/8/layout/vList4"/>
    <dgm:cxn modelId="{1113CB30-DCCF-41B1-8D86-F8A22BA79A74}" type="presOf" srcId="{DA358D93-B09E-446D-955E-0DA1DCCB0D9E}" destId="{D15FE353-8B8E-4E2E-A4FA-2BBB8537611B}" srcOrd="0" destOrd="1" presId="urn:microsoft.com/office/officeart/2005/8/layout/vList4"/>
    <dgm:cxn modelId="{36101632-45A7-432C-B474-833C1B52C718}" type="presOf" srcId="{2B5997F2-8F61-4DDD-9112-F84B1950D24C}" destId="{460FAF17-86B4-47FD-852F-CED8BAA5F248}" srcOrd="0" destOrd="7" presId="urn:microsoft.com/office/officeart/2005/8/layout/vList4"/>
    <dgm:cxn modelId="{CFEED839-33BA-42C2-AC5F-9D80A7CC1339}" type="presOf" srcId="{3573A16B-D10F-4006-9453-8C8B9B81F9E2}" destId="{D15FE353-8B8E-4E2E-A4FA-2BBB8537611B}" srcOrd="0" destOrd="2" presId="urn:microsoft.com/office/officeart/2005/8/layout/vList4"/>
    <dgm:cxn modelId="{5BBDA73A-8363-4EB1-A85C-537C4BE57963}" srcId="{DAA672A9-DEF7-4F5A-B7CD-4254FEDE174C}" destId="{AD2A79BE-2F85-40BB-8F0C-8FDDA9C15E0F}" srcOrd="3" destOrd="0" parTransId="{B16BDDD1-D470-484F-873B-C3CF4AD8ED89}" sibTransId="{5865484E-54C0-4A01-BF32-D4198D13D20F}"/>
    <dgm:cxn modelId="{C917753E-C97A-4190-83A4-4057603816BA}" type="presOf" srcId="{BFAFB2AC-7968-4DF3-A52B-D088E4126147}" destId="{D15FE353-8B8E-4E2E-A4FA-2BBB8537611B}" srcOrd="0" destOrd="5" presId="urn:microsoft.com/office/officeart/2005/8/layout/vList4"/>
    <dgm:cxn modelId="{5D5EE55C-610B-4A20-9C9E-4AB163161D65}" srcId="{43CFE794-4747-49CD-9551-E3FD0FDCFDD2}" destId="{008A1308-D9A2-4082-A89C-9C668CE1A7F3}" srcOrd="0" destOrd="0" parTransId="{5E840082-7AB3-43D0-97AF-03D3C7B36CBE}" sibTransId="{B9D4674F-B3E2-44D9-B063-623CEB91921B}"/>
    <dgm:cxn modelId="{4ABBB25D-F4CD-4D1A-BF75-F67F65898EBA}" type="presOf" srcId="{008A1308-D9A2-4082-A89C-9C668CE1A7F3}" destId="{460FAF17-86B4-47FD-852F-CED8BAA5F248}" srcOrd="0" destOrd="0" presId="urn:microsoft.com/office/officeart/2005/8/layout/vList4"/>
    <dgm:cxn modelId="{D3CBF343-E56A-4849-A3A9-F66087E790C2}" type="presOf" srcId="{008A1308-D9A2-4082-A89C-9C668CE1A7F3}" destId="{2D1767E2-7760-4F0B-BF75-77C427F868B5}" srcOrd="1" destOrd="0" presId="urn:microsoft.com/office/officeart/2005/8/layout/vList4"/>
    <dgm:cxn modelId="{AB407149-8D90-4139-B8B4-ADBD9A986E4C}" type="presOf" srcId="{0D7011EA-715B-4751-B622-BB6D7024B0FF}" destId="{2D1767E2-7760-4F0B-BF75-77C427F868B5}" srcOrd="1" destOrd="5" presId="urn:microsoft.com/office/officeart/2005/8/layout/vList4"/>
    <dgm:cxn modelId="{2616C76E-4D5D-4261-BABB-1F3936340D9C}" type="presOf" srcId="{BFAFB2AC-7968-4DF3-A52B-D088E4126147}" destId="{3D135C0A-4B00-4720-9F67-F0653852A3D2}" srcOrd="1" destOrd="5" presId="urn:microsoft.com/office/officeart/2005/8/layout/vList4"/>
    <dgm:cxn modelId="{6173686F-7E92-4F6B-85B3-91ECB612771C}" type="presOf" srcId="{0D7011EA-715B-4751-B622-BB6D7024B0FF}" destId="{460FAF17-86B4-47FD-852F-CED8BAA5F248}" srcOrd="0" destOrd="5" presId="urn:microsoft.com/office/officeart/2005/8/layout/vList4"/>
    <dgm:cxn modelId="{1E90C071-D128-48C2-A84D-19F232E38CA1}" type="presOf" srcId="{3573A16B-D10F-4006-9453-8C8B9B81F9E2}" destId="{3D135C0A-4B00-4720-9F67-F0653852A3D2}" srcOrd="1" destOrd="2" presId="urn:microsoft.com/office/officeart/2005/8/layout/vList4"/>
    <dgm:cxn modelId="{7C64B754-1209-462F-8894-C9A5E58B874A}" type="presOf" srcId="{7032A295-BD0C-4F5E-97B5-D339FFDEA86D}" destId="{2D1767E2-7760-4F0B-BF75-77C427F868B5}" srcOrd="1" destOrd="1" presId="urn:microsoft.com/office/officeart/2005/8/layout/vList4"/>
    <dgm:cxn modelId="{543D2856-10A6-43D7-B7FE-A3FE2BAA565B}" type="presOf" srcId="{1A12033E-3829-4F30-B6EE-858D16785394}" destId="{2D1767E2-7760-4F0B-BF75-77C427F868B5}" srcOrd="1" destOrd="4" presId="urn:microsoft.com/office/officeart/2005/8/layout/vList4"/>
    <dgm:cxn modelId="{55513257-F27C-4415-9208-09E38633D690}" srcId="{DAA672A9-DEF7-4F5A-B7CD-4254FEDE174C}" destId="{DA358D93-B09E-446D-955E-0DA1DCCB0D9E}" srcOrd="0" destOrd="0" parTransId="{35BA7770-B58E-4CC6-BED3-56EC0B7E9CC0}" sibTransId="{8CFCEE88-6902-4907-A301-73EE5A061CFE}"/>
    <dgm:cxn modelId="{BC2FDD7A-B6DD-468D-A813-D0155A5946F9}" srcId="{008A1308-D9A2-4082-A89C-9C668CE1A7F3}" destId="{1A12033E-3829-4F30-B6EE-858D16785394}" srcOrd="3" destOrd="0" parTransId="{D92B6BCF-F802-46AD-91A9-70420C724CE0}" sibTransId="{13A8C947-0BBF-4DBF-8A86-9263F9AD7700}"/>
    <dgm:cxn modelId="{DB70347C-BAFA-49A8-81EF-E895D4D3FC8B}" srcId="{43CFE794-4747-49CD-9551-E3FD0FDCFDD2}" destId="{DAA672A9-DEF7-4F5A-B7CD-4254FEDE174C}" srcOrd="1" destOrd="0" parTransId="{0A50E061-65D1-4F49-A7D2-7A1A59C6406E}" sibTransId="{6258AAAB-E355-4965-9846-92329D0FC5DE}"/>
    <dgm:cxn modelId="{62071A80-7023-431E-B93C-82AE80CE496A}" type="presOf" srcId="{99C251BC-867F-4828-9BFC-81EF3A26E491}" destId="{460FAF17-86B4-47FD-852F-CED8BAA5F248}" srcOrd="0" destOrd="6" presId="urn:microsoft.com/office/officeart/2005/8/layout/vList4"/>
    <dgm:cxn modelId="{50AC6C84-E136-45EA-8886-93477E160A30}" type="presOf" srcId="{1A12033E-3829-4F30-B6EE-858D16785394}" destId="{460FAF17-86B4-47FD-852F-CED8BAA5F248}" srcOrd="0" destOrd="4" presId="urn:microsoft.com/office/officeart/2005/8/layout/vList4"/>
    <dgm:cxn modelId="{D7B2EF8E-6315-4884-86C2-A460978E1115}" type="presOf" srcId="{61EC643D-1666-4C8A-AB43-24F20DFA254F}" destId="{2D1767E2-7760-4F0B-BF75-77C427F868B5}" srcOrd="1" destOrd="2" presId="urn:microsoft.com/office/officeart/2005/8/layout/vList4"/>
    <dgm:cxn modelId="{D1051C91-1A5A-4F4D-8019-713BB2E286E8}" type="presOf" srcId="{DAA672A9-DEF7-4F5A-B7CD-4254FEDE174C}" destId="{D15FE353-8B8E-4E2E-A4FA-2BBB8537611B}" srcOrd="0" destOrd="0" presId="urn:microsoft.com/office/officeart/2005/8/layout/vList4"/>
    <dgm:cxn modelId="{F126A396-5B16-4137-82CA-2574878C910C}" srcId="{DAA672A9-DEF7-4F5A-B7CD-4254FEDE174C}" destId="{5105ECE0-DF63-4155-B013-96A5765301D7}" srcOrd="2" destOrd="0" parTransId="{2935D618-FEDB-45BC-B4F7-1103A16F66DC}" sibTransId="{8E0F6688-1F31-46D1-8544-2F326EC1738D}"/>
    <dgm:cxn modelId="{017C8599-7F4C-4164-A03E-75F1CC9ECE2F}" type="presOf" srcId="{5105ECE0-DF63-4155-B013-96A5765301D7}" destId="{D15FE353-8B8E-4E2E-A4FA-2BBB8537611B}" srcOrd="0" destOrd="3" presId="urn:microsoft.com/office/officeart/2005/8/layout/vList4"/>
    <dgm:cxn modelId="{29EC9399-6AB6-4917-BAC0-C629239254D1}" type="presOf" srcId="{5105ECE0-DF63-4155-B013-96A5765301D7}" destId="{3D135C0A-4B00-4720-9F67-F0653852A3D2}" srcOrd="1" destOrd="3" presId="urn:microsoft.com/office/officeart/2005/8/layout/vList4"/>
    <dgm:cxn modelId="{52AC699D-F35D-40F1-9C6E-2C1C9DA0061C}" type="presOf" srcId="{47AF0ACC-D287-4567-9CEE-5220FF36838B}" destId="{460FAF17-86B4-47FD-852F-CED8BAA5F248}" srcOrd="0" destOrd="3" presId="urn:microsoft.com/office/officeart/2005/8/layout/vList4"/>
    <dgm:cxn modelId="{2F95B5B0-D7D5-4A07-BDC3-A501F8F4BF32}" type="presOf" srcId="{2B5997F2-8F61-4DDD-9112-F84B1950D24C}" destId="{2D1767E2-7760-4F0B-BF75-77C427F868B5}" srcOrd="1" destOrd="7" presId="urn:microsoft.com/office/officeart/2005/8/layout/vList4"/>
    <dgm:cxn modelId="{22CB11CA-8BFF-41E2-B53A-84D352894163}" srcId="{DAA672A9-DEF7-4F5A-B7CD-4254FEDE174C}" destId="{3573A16B-D10F-4006-9453-8C8B9B81F9E2}" srcOrd="1" destOrd="0" parTransId="{963DBCCA-3564-4D1C-9AA4-F7F20211194B}" sibTransId="{3C3CB6C8-59BD-4AB7-B564-7C8C7C371AA6}"/>
    <dgm:cxn modelId="{974F05D0-633D-49B8-A86D-C0361410D171}" srcId="{DAA672A9-DEF7-4F5A-B7CD-4254FEDE174C}" destId="{BFAFB2AC-7968-4DF3-A52B-D088E4126147}" srcOrd="4" destOrd="0" parTransId="{5B6E8521-B379-4E97-A007-207E1E72BCE1}" sibTransId="{A7EE7846-7AC0-45FB-B777-D00E75435D0F}"/>
    <dgm:cxn modelId="{CB3661D0-ED56-48AE-B5CF-2650C2E05B5C}" type="presOf" srcId="{43CFE794-4747-49CD-9551-E3FD0FDCFDD2}" destId="{A6CB9AB9-603D-4285-9BF1-8E46F0D58DC2}" srcOrd="0" destOrd="0" presId="urn:microsoft.com/office/officeart/2005/8/layout/vList4"/>
    <dgm:cxn modelId="{7A5B6ADE-6128-46EC-B6AD-2F649391B2B0}" type="presOf" srcId="{47AF0ACC-D287-4567-9CEE-5220FF36838B}" destId="{2D1767E2-7760-4F0B-BF75-77C427F868B5}" srcOrd="1" destOrd="3" presId="urn:microsoft.com/office/officeart/2005/8/layout/vList4"/>
    <dgm:cxn modelId="{2605B7EB-DAFF-49C0-B8B5-94D3B08626CB}" type="presOf" srcId="{DA358D93-B09E-446D-955E-0DA1DCCB0D9E}" destId="{3D135C0A-4B00-4720-9F67-F0653852A3D2}" srcOrd="1" destOrd="1" presId="urn:microsoft.com/office/officeart/2005/8/layout/vList4"/>
    <dgm:cxn modelId="{1911D1EF-79EA-4056-9368-037DF60CB2FC}" srcId="{008A1308-D9A2-4082-A89C-9C668CE1A7F3}" destId="{7032A295-BD0C-4F5E-97B5-D339FFDEA86D}" srcOrd="0" destOrd="0" parTransId="{171CD7FF-0172-4A64-8FE3-BFFC54963D96}" sibTransId="{4BAA0B3E-949C-4F7E-A9BC-0B68F022CE4B}"/>
    <dgm:cxn modelId="{362BB9F2-A658-4349-9ED1-82DB7776ECAF}" srcId="{008A1308-D9A2-4082-A89C-9C668CE1A7F3}" destId="{99C251BC-867F-4828-9BFC-81EF3A26E491}" srcOrd="5" destOrd="0" parTransId="{47663E2E-8F4F-4ED5-8677-A7B818256AD3}" sibTransId="{D40B656B-E4EC-4450-8396-7B9DE158564F}"/>
    <dgm:cxn modelId="{61F772F6-96CE-4AA1-B903-87FCB91E62BE}" type="presOf" srcId="{99C251BC-867F-4828-9BFC-81EF3A26E491}" destId="{2D1767E2-7760-4F0B-BF75-77C427F868B5}" srcOrd="1" destOrd="6" presId="urn:microsoft.com/office/officeart/2005/8/layout/vList4"/>
    <dgm:cxn modelId="{32B552B2-D6D0-4BFB-955E-00F693921FEB}" type="presParOf" srcId="{A6CB9AB9-603D-4285-9BF1-8E46F0D58DC2}" destId="{153EAAB9-8D53-4300-84DA-BE9E30051428}" srcOrd="0" destOrd="0" presId="urn:microsoft.com/office/officeart/2005/8/layout/vList4"/>
    <dgm:cxn modelId="{E82B274F-7B60-4C43-87A4-D35FF83BA219}" type="presParOf" srcId="{153EAAB9-8D53-4300-84DA-BE9E30051428}" destId="{460FAF17-86B4-47FD-852F-CED8BAA5F248}" srcOrd="0" destOrd="0" presId="urn:microsoft.com/office/officeart/2005/8/layout/vList4"/>
    <dgm:cxn modelId="{7083BAE3-6C0B-4D9C-B155-57AAC0603169}" type="presParOf" srcId="{153EAAB9-8D53-4300-84DA-BE9E30051428}" destId="{910B73DF-1082-47A6-B4A7-F73ACD3D8D97}" srcOrd="1" destOrd="0" presId="urn:microsoft.com/office/officeart/2005/8/layout/vList4"/>
    <dgm:cxn modelId="{8EC1A246-1D0B-476F-8ECB-AD15C08F2538}" type="presParOf" srcId="{153EAAB9-8D53-4300-84DA-BE9E30051428}" destId="{2D1767E2-7760-4F0B-BF75-77C427F868B5}" srcOrd="2" destOrd="0" presId="urn:microsoft.com/office/officeart/2005/8/layout/vList4"/>
    <dgm:cxn modelId="{3939B4DE-2870-4E1B-AB8B-CE12470B2A68}" type="presParOf" srcId="{A6CB9AB9-603D-4285-9BF1-8E46F0D58DC2}" destId="{28E3875B-36D3-4362-AC14-18D43CBD4C00}" srcOrd="1" destOrd="0" presId="urn:microsoft.com/office/officeart/2005/8/layout/vList4"/>
    <dgm:cxn modelId="{D5E56CDE-01EF-4283-9602-F5330CAEBD99}" type="presParOf" srcId="{A6CB9AB9-603D-4285-9BF1-8E46F0D58DC2}" destId="{7CC70546-49D5-42AD-9CA6-0B170E29EB14}" srcOrd="2" destOrd="0" presId="urn:microsoft.com/office/officeart/2005/8/layout/vList4"/>
    <dgm:cxn modelId="{2F4A368D-B476-4185-8F81-58989AAA17D0}" type="presParOf" srcId="{7CC70546-49D5-42AD-9CA6-0B170E29EB14}" destId="{D15FE353-8B8E-4E2E-A4FA-2BBB8537611B}" srcOrd="0" destOrd="0" presId="urn:microsoft.com/office/officeart/2005/8/layout/vList4"/>
    <dgm:cxn modelId="{D021E193-821D-4C8A-8BFB-BA6C1EFF12FD}" type="presParOf" srcId="{7CC70546-49D5-42AD-9CA6-0B170E29EB14}" destId="{F4101BAB-1BEB-452C-8657-9DFC625E795D}" srcOrd="1" destOrd="0" presId="urn:microsoft.com/office/officeart/2005/8/layout/vList4"/>
    <dgm:cxn modelId="{7D7C967A-2ED7-418E-8B5E-82009AA481D3}" type="presParOf" srcId="{7CC70546-49D5-42AD-9CA6-0B170E29EB14}" destId="{3D135C0A-4B00-4720-9F67-F0653852A3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CFE794-4747-49CD-9551-E3FD0FDCFDD2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08A1308-D9A2-4082-A89C-9C668CE1A7F3}">
      <dgm:prSet phldrT="[Texto]" custT="1"/>
      <dgm:spPr>
        <a:xfrm>
          <a:off x="0" y="1931434"/>
          <a:ext cx="8136904" cy="1755849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 sz="18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Informes Internacionales de </a:t>
          </a:r>
          <a:r>
            <a:rPr lang="es-ES" sz="1800" dirty="0" err="1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Dun</a:t>
          </a:r>
          <a:r>
            <a:rPr lang="es-ES" sz="18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 &amp; </a:t>
          </a:r>
          <a:r>
            <a:rPr lang="es-ES" sz="1800" dirty="0" err="1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Bradstreet</a:t>
          </a:r>
          <a:endParaRPr lang="es-ES" sz="1800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E840082-7AB3-43D0-97AF-03D3C7B36CBE}" type="parTrans" cxnId="{5D5EE55C-610B-4A20-9C9E-4AB163161D65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B9D4674F-B3E2-44D9-B063-623CEB91921B}" type="sibTrans" cxnId="{5D5EE55C-610B-4A20-9C9E-4AB163161D65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2B5997F2-8F61-4DDD-9112-F84B1950D24C}">
      <dgm:prSet phldrT="[Texto]" custT="1"/>
      <dgm:spPr>
        <a:xfrm>
          <a:off x="0" y="1931434"/>
          <a:ext cx="8136904" cy="1755849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endParaRPr lang="es-ES" sz="1300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31977B8-ACAE-4228-AEBE-5FCDD923A2D2}" type="parTrans" cxnId="{87C3A023-D8F2-4B2A-951E-4A7D8A8EF8CE}">
      <dgm:prSet/>
      <dgm:spPr/>
      <dgm:t>
        <a:bodyPr/>
        <a:lstStyle/>
        <a:p>
          <a:endParaRPr lang="es-ES"/>
        </a:p>
      </dgm:t>
    </dgm:pt>
    <dgm:pt modelId="{19C0A23F-9C7D-48DB-B9AC-43118B05B3EE}" type="sibTrans" cxnId="{87C3A023-D8F2-4B2A-951E-4A7D8A8EF8CE}">
      <dgm:prSet/>
      <dgm:spPr/>
      <dgm:t>
        <a:bodyPr/>
        <a:lstStyle/>
        <a:p>
          <a:endParaRPr lang="es-ES"/>
        </a:p>
      </dgm:t>
    </dgm:pt>
    <dgm:pt modelId="{4558CF2D-9ECF-40DE-865E-3E73105A7B6C}">
      <dgm:prSet phldrT="[Texto]" custT="1"/>
      <dgm:spPr>
        <a:xfrm>
          <a:off x="0" y="1931434"/>
          <a:ext cx="8136904" cy="1755849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endParaRPr lang="es-ES" sz="1300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B27636E-1551-4A38-9636-EB1BD3C3BABD}" type="parTrans" cxnId="{1073F209-BAFB-4EEB-9790-E63FB1881BF3}">
      <dgm:prSet/>
      <dgm:spPr/>
      <dgm:t>
        <a:bodyPr/>
        <a:lstStyle/>
        <a:p>
          <a:endParaRPr lang="es-ES"/>
        </a:p>
      </dgm:t>
    </dgm:pt>
    <dgm:pt modelId="{AAE24BB7-CF37-4ACB-9443-421932E83758}" type="sibTrans" cxnId="{1073F209-BAFB-4EEB-9790-E63FB1881BF3}">
      <dgm:prSet/>
      <dgm:spPr/>
      <dgm:t>
        <a:bodyPr/>
        <a:lstStyle/>
        <a:p>
          <a:endParaRPr lang="es-ES"/>
        </a:p>
      </dgm:t>
    </dgm:pt>
    <dgm:pt modelId="{10D92AE4-49D6-4BA9-9E9A-F54CC95DAADC}">
      <dgm:prSet phldrT="[Texto]" custT="1"/>
      <dgm:spPr>
        <a:xfrm>
          <a:off x="0" y="1931434"/>
          <a:ext cx="8136904" cy="1755849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3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Podrá acceder a tres tipos de Informes Comerciales Internacionales en función de sus necesidades: Informe Compacto, Informe Estándar e Informe Ampliado.</a:t>
          </a:r>
        </a:p>
      </dgm:t>
    </dgm:pt>
    <dgm:pt modelId="{3DFA8291-244C-438B-9E44-7A73A5F905AE}" type="parTrans" cxnId="{6FA72A76-7375-4A84-81B0-FD2742F80D9B}">
      <dgm:prSet/>
      <dgm:spPr/>
      <dgm:t>
        <a:bodyPr/>
        <a:lstStyle/>
        <a:p>
          <a:endParaRPr lang="es-ES"/>
        </a:p>
      </dgm:t>
    </dgm:pt>
    <dgm:pt modelId="{6FE25AD9-FF04-4F21-84C9-7EA67B1E5873}" type="sibTrans" cxnId="{6FA72A76-7375-4A84-81B0-FD2742F80D9B}">
      <dgm:prSet/>
      <dgm:spPr/>
      <dgm:t>
        <a:bodyPr/>
        <a:lstStyle/>
        <a:p>
          <a:endParaRPr lang="es-ES"/>
        </a:p>
      </dgm:t>
    </dgm:pt>
    <dgm:pt modelId="{3A7E5AF7-1ABA-43B3-AD2C-01591CE4FC5F}">
      <dgm:prSet phldrT="[Texto]" custT="1"/>
      <dgm:spPr>
        <a:xfrm>
          <a:off x="0" y="1931434"/>
          <a:ext cx="8136904" cy="1755849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3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 D&amp;B le ofrece en exclusiva el acceso a la mayor Base de Datos de Información Comercial, Financiera y de Marketing del mundo.</a:t>
          </a:r>
        </a:p>
      </dgm:t>
    </dgm:pt>
    <dgm:pt modelId="{4ED286D5-EB0A-4FF3-B209-AECE4EE1F8CD}" type="parTrans" cxnId="{CC766FA6-044A-400A-B490-4D6FA2D75521}">
      <dgm:prSet/>
      <dgm:spPr/>
      <dgm:t>
        <a:bodyPr/>
        <a:lstStyle/>
        <a:p>
          <a:endParaRPr lang="es-ES"/>
        </a:p>
      </dgm:t>
    </dgm:pt>
    <dgm:pt modelId="{68BDC639-8B47-4266-A0EB-BF06BD96AE3B}" type="sibTrans" cxnId="{CC766FA6-044A-400A-B490-4D6FA2D75521}">
      <dgm:prSet/>
      <dgm:spPr/>
      <dgm:t>
        <a:bodyPr/>
        <a:lstStyle/>
        <a:p>
          <a:endParaRPr lang="es-ES"/>
        </a:p>
      </dgm:t>
    </dgm:pt>
    <dgm:pt modelId="{668538A3-8204-4451-A2CA-1DA515CB6824}">
      <dgm:prSet phldrT="[Texto]" custT="1"/>
      <dgm:spPr>
        <a:xfrm>
          <a:off x="0" y="1931434"/>
          <a:ext cx="8136904" cy="1755849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S" sz="1300" b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Informes Comerciales online e investigados de más de 300 millones de empresas de todo el mundo.</a:t>
          </a:r>
        </a:p>
      </dgm:t>
    </dgm:pt>
    <dgm:pt modelId="{BB72B7B3-D7AE-4FB5-B645-A0C171F3D3E0}" type="parTrans" cxnId="{A85927B6-FFDC-4151-9417-7B7614771BA3}">
      <dgm:prSet/>
      <dgm:spPr/>
      <dgm:t>
        <a:bodyPr/>
        <a:lstStyle/>
        <a:p>
          <a:endParaRPr lang="es-ES"/>
        </a:p>
      </dgm:t>
    </dgm:pt>
    <dgm:pt modelId="{E4DAACAA-B50B-4792-8513-84D5024B00C3}" type="sibTrans" cxnId="{A85927B6-FFDC-4151-9417-7B7614771BA3}">
      <dgm:prSet/>
      <dgm:spPr/>
      <dgm:t>
        <a:bodyPr/>
        <a:lstStyle/>
        <a:p>
          <a:endParaRPr lang="es-ES"/>
        </a:p>
      </dgm:t>
    </dgm:pt>
    <dgm:pt modelId="{A6CB9AB9-603D-4285-9BF1-8E46F0D58DC2}" type="pres">
      <dgm:prSet presAssocID="{43CFE794-4747-49CD-9551-E3FD0FDCFDD2}" presName="linear" presStyleCnt="0">
        <dgm:presLayoutVars>
          <dgm:dir/>
          <dgm:resizeHandles val="exact"/>
        </dgm:presLayoutVars>
      </dgm:prSet>
      <dgm:spPr/>
    </dgm:pt>
    <dgm:pt modelId="{153EAAB9-8D53-4300-84DA-BE9E30051428}" type="pres">
      <dgm:prSet presAssocID="{008A1308-D9A2-4082-A89C-9C668CE1A7F3}" presName="comp" presStyleCnt="0"/>
      <dgm:spPr/>
    </dgm:pt>
    <dgm:pt modelId="{460FAF17-86B4-47FD-852F-CED8BAA5F248}" type="pres">
      <dgm:prSet presAssocID="{008A1308-D9A2-4082-A89C-9C668CE1A7F3}" presName="box" presStyleLbl="node1" presStyleIdx="0" presStyleCnt="1" custLinFactNeighborY="-5642"/>
      <dgm:spPr/>
    </dgm:pt>
    <dgm:pt modelId="{910B73DF-1082-47A6-B4A7-F73ACD3D8D97}" type="pres">
      <dgm:prSet presAssocID="{008A1308-D9A2-4082-A89C-9C668CE1A7F3}" presName="img" presStyleLbl="fgImgPlace1" presStyleIdx="0" presStyleCnt="1"/>
      <dgm:spPr>
        <a:xfrm>
          <a:off x="175584" y="2107019"/>
          <a:ext cx="1627380" cy="14046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D1767E2-7760-4F0B-BF75-77C427F868B5}" type="pres">
      <dgm:prSet presAssocID="{008A1308-D9A2-4082-A89C-9C668CE1A7F3}" presName="text" presStyleLbl="node1" presStyleIdx="0" presStyleCnt="1">
        <dgm:presLayoutVars>
          <dgm:bulletEnabled val="1"/>
        </dgm:presLayoutVars>
      </dgm:prSet>
      <dgm:spPr/>
    </dgm:pt>
  </dgm:ptLst>
  <dgm:cxnLst>
    <dgm:cxn modelId="{1FA5FB02-8588-437F-AE3E-DAC710006877}" type="presOf" srcId="{008A1308-D9A2-4082-A89C-9C668CE1A7F3}" destId="{460FAF17-86B4-47FD-852F-CED8BAA5F248}" srcOrd="0" destOrd="0" presId="urn:microsoft.com/office/officeart/2005/8/layout/vList4"/>
    <dgm:cxn modelId="{B33B3A08-2C35-4A7B-8C97-6D707C608FFA}" type="presOf" srcId="{3A7E5AF7-1ABA-43B3-AD2C-01591CE4FC5F}" destId="{2D1767E2-7760-4F0B-BF75-77C427F868B5}" srcOrd="1" destOrd="2" presId="urn:microsoft.com/office/officeart/2005/8/layout/vList4"/>
    <dgm:cxn modelId="{1073F209-BAFB-4EEB-9790-E63FB1881BF3}" srcId="{008A1308-D9A2-4082-A89C-9C668CE1A7F3}" destId="{4558CF2D-9ECF-40DE-865E-3E73105A7B6C}" srcOrd="3" destOrd="0" parTransId="{AB27636E-1551-4A38-9636-EB1BD3C3BABD}" sibTransId="{AAE24BB7-CF37-4ACB-9443-421932E83758}"/>
    <dgm:cxn modelId="{3ACC690D-33F6-4559-AF23-E602467F239C}" type="presOf" srcId="{668538A3-8204-4451-A2CA-1DA515CB6824}" destId="{2D1767E2-7760-4F0B-BF75-77C427F868B5}" srcOrd="1" destOrd="1" presId="urn:microsoft.com/office/officeart/2005/8/layout/vList4"/>
    <dgm:cxn modelId="{5FE80516-0470-413D-A722-4CCBDBE411DC}" type="presOf" srcId="{2B5997F2-8F61-4DDD-9112-F84B1950D24C}" destId="{460FAF17-86B4-47FD-852F-CED8BAA5F248}" srcOrd="0" destOrd="5" presId="urn:microsoft.com/office/officeart/2005/8/layout/vList4"/>
    <dgm:cxn modelId="{0E2B491E-6496-4594-AA20-DC4FD4963FF5}" type="presOf" srcId="{008A1308-D9A2-4082-A89C-9C668CE1A7F3}" destId="{2D1767E2-7760-4F0B-BF75-77C427F868B5}" srcOrd="1" destOrd="0" presId="urn:microsoft.com/office/officeart/2005/8/layout/vList4"/>
    <dgm:cxn modelId="{0E7B8223-8FA4-498D-B816-825AD0714E89}" type="presOf" srcId="{2B5997F2-8F61-4DDD-9112-F84B1950D24C}" destId="{2D1767E2-7760-4F0B-BF75-77C427F868B5}" srcOrd="1" destOrd="5" presId="urn:microsoft.com/office/officeart/2005/8/layout/vList4"/>
    <dgm:cxn modelId="{87C3A023-D8F2-4B2A-951E-4A7D8A8EF8CE}" srcId="{008A1308-D9A2-4082-A89C-9C668CE1A7F3}" destId="{2B5997F2-8F61-4DDD-9112-F84B1950D24C}" srcOrd="4" destOrd="0" parTransId="{731977B8-ACAE-4228-AEBE-5FCDD923A2D2}" sibTransId="{19C0A23F-9C7D-48DB-B9AC-43118B05B3EE}"/>
    <dgm:cxn modelId="{5D5EE55C-610B-4A20-9C9E-4AB163161D65}" srcId="{43CFE794-4747-49CD-9551-E3FD0FDCFDD2}" destId="{008A1308-D9A2-4082-A89C-9C668CE1A7F3}" srcOrd="0" destOrd="0" parTransId="{5E840082-7AB3-43D0-97AF-03D3C7B36CBE}" sibTransId="{B9D4674F-B3E2-44D9-B063-623CEB91921B}"/>
    <dgm:cxn modelId="{F9254369-94E0-4BF0-8C38-BDE0C1CA20C8}" type="presOf" srcId="{10D92AE4-49D6-4BA9-9E9A-F54CC95DAADC}" destId="{460FAF17-86B4-47FD-852F-CED8BAA5F248}" srcOrd="0" destOrd="3" presId="urn:microsoft.com/office/officeart/2005/8/layout/vList4"/>
    <dgm:cxn modelId="{2494874D-654F-4E1B-BEA8-B09920E5B928}" type="presOf" srcId="{3A7E5AF7-1ABA-43B3-AD2C-01591CE4FC5F}" destId="{460FAF17-86B4-47FD-852F-CED8BAA5F248}" srcOrd="0" destOrd="2" presId="urn:microsoft.com/office/officeart/2005/8/layout/vList4"/>
    <dgm:cxn modelId="{6FA72A76-7375-4A84-81B0-FD2742F80D9B}" srcId="{008A1308-D9A2-4082-A89C-9C668CE1A7F3}" destId="{10D92AE4-49D6-4BA9-9E9A-F54CC95DAADC}" srcOrd="2" destOrd="0" parTransId="{3DFA8291-244C-438B-9E44-7A73A5F905AE}" sibTransId="{6FE25AD9-FF04-4F21-84C9-7EA67B1E5873}"/>
    <dgm:cxn modelId="{3947147F-26C2-4F61-9505-E050598B3D53}" type="presOf" srcId="{668538A3-8204-4451-A2CA-1DA515CB6824}" destId="{460FAF17-86B4-47FD-852F-CED8BAA5F248}" srcOrd="0" destOrd="1" presId="urn:microsoft.com/office/officeart/2005/8/layout/vList4"/>
    <dgm:cxn modelId="{3B23E281-2B65-4D3B-ACE3-162FE0BB3590}" type="presOf" srcId="{10D92AE4-49D6-4BA9-9E9A-F54CC95DAADC}" destId="{2D1767E2-7760-4F0B-BF75-77C427F868B5}" srcOrd="1" destOrd="3" presId="urn:microsoft.com/office/officeart/2005/8/layout/vList4"/>
    <dgm:cxn modelId="{CC766FA6-044A-400A-B490-4D6FA2D75521}" srcId="{008A1308-D9A2-4082-A89C-9C668CE1A7F3}" destId="{3A7E5AF7-1ABA-43B3-AD2C-01591CE4FC5F}" srcOrd="1" destOrd="0" parTransId="{4ED286D5-EB0A-4FF3-B209-AECE4EE1F8CD}" sibTransId="{68BDC639-8B47-4266-A0EB-BF06BD96AE3B}"/>
    <dgm:cxn modelId="{A85927B6-FFDC-4151-9417-7B7614771BA3}" srcId="{008A1308-D9A2-4082-A89C-9C668CE1A7F3}" destId="{668538A3-8204-4451-A2CA-1DA515CB6824}" srcOrd="0" destOrd="0" parTransId="{BB72B7B3-D7AE-4FB5-B645-A0C171F3D3E0}" sibTransId="{E4DAACAA-B50B-4792-8513-84D5024B00C3}"/>
    <dgm:cxn modelId="{56AF55C3-686F-4F64-BC98-BD074733F3AD}" type="presOf" srcId="{4558CF2D-9ECF-40DE-865E-3E73105A7B6C}" destId="{2D1767E2-7760-4F0B-BF75-77C427F868B5}" srcOrd="1" destOrd="4" presId="urn:microsoft.com/office/officeart/2005/8/layout/vList4"/>
    <dgm:cxn modelId="{C634E6F4-533D-4AFF-86B6-1CFAD8C294BA}" type="presOf" srcId="{43CFE794-4747-49CD-9551-E3FD0FDCFDD2}" destId="{A6CB9AB9-603D-4285-9BF1-8E46F0D58DC2}" srcOrd="0" destOrd="0" presId="urn:microsoft.com/office/officeart/2005/8/layout/vList4"/>
    <dgm:cxn modelId="{388F60F8-CB1F-4B5E-81B5-EEEF6144BF89}" type="presOf" srcId="{4558CF2D-9ECF-40DE-865E-3E73105A7B6C}" destId="{460FAF17-86B4-47FD-852F-CED8BAA5F248}" srcOrd="0" destOrd="4" presId="urn:microsoft.com/office/officeart/2005/8/layout/vList4"/>
    <dgm:cxn modelId="{60F72385-BF9D-4C6D-9F90-944A9B60E7D5}" type="presParOf" srcId="{A6CB9AB9-603D-4285-9BF1-8E46F0D58DC2}" destId="{153EAAB9-8D53-4300-84DA-BE9E30051428}" srcOrd="0" destOrd="0" presId="urn:microsoft.com/office/officeart/2005/8/layout/vList4"/>
    <dgm:cxn modelId="{A297B447-7B53-4160-8CB5-EC9783D0923C}" type="presParOf" srcId="{153EAAB9-8D53-4300-84DA-BE9E30051428}" destId="{460FAF17-86B4-47FD-852F-CED8BAA5F248}" srcOrd="0" destOrd="0" presId="urn:microsoft.com/office/officeart/2005/8/layout/vList4"/>
    <dgm:cxn modelId="{F1CD146E-1622-4AD6-8394-D0B1B57DD95B}" type="presParOf" srcId="{153EAAB9-8D53-4300-84DA-BE9E30051428}" destId="{910B73DF-1082-47A6-B4A7-F73ACD3D8D97}" srcOrd="1" destOrd="0" presId="urn:microsoft.com/office/officeart/2005/8/layout/vList4"/>
    <dgm:cxn modelId="{6C6563FB-68BC-414D-8E5A-5E4A501274F8}" type="presParOf" srcId="{153EAAB9-8D53-4300-84DA-BE9E30051428}" destId="{2D1767E2-7760-4F0B-BF75-77C427F868B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4EAE8-784B-4F59-A477-976CA33E098D}">
      <dsp:nvSpPr>
        <dsp:cNvPr id="0" name=""/>
        <dsp:cNvSpPr/>
      </dsp:nvSpPr>
      <dsp:spPr>
        <a:xfrm>
          <a:off x="0" y="0"/>
          <a:ext cx="8424936" cy="1608983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 Abreviado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Básica de Riesgo, con una calificación objetiva del riesgo comercial.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Judicial y de Morosidad: todas las reclamaciones y resoluciones judiciales y administrativas publicadas en los distintos boletines oficiales, así como todos los impagos registrados en los principales ficheros de morosidad de España.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Mercantil y Legal: información oficial publicada en Boletines y Notas de Prensa, así como la estructura corporativa de la misma: accionistas, participaciones, directivos y administradores. </a:t>
          </a:r>
        </a:p>
      </dsp:txBody>
      <dsp:txXfrm>
        <a:off x="1893011" y="47126"/>
        <a:ext cx="6484798" cy="1514731"/>
      </dsp:txXfrm>
    </dsp:sp>
    <dsp:sp modelId="{DFDB8FA5-2AA7-40B0-8FEB-67978E2C912D}">
      <dsp:nvSpPr>
        <dsp:cNvPr id="0" name=""/>
        <dsp:cNvSpPr/>
      </dsp:nvSpPr>
      <dsp:spPr>
        <a:xfrm>
          <a:off x="160898" y="160898"/>
          <a:ext cx="1684987" cy="12871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9D69D-13A7-41B0-B95D-28E88755840D}">
      <dsp:nvSpPr>
        <dsp:cNvPr id="0" name=""/>
        <dsp:cNvSpPr/>
      </dsp:nvSpPr>
      <dsp:spPr>
        <a:xfrm>
          <a:off x="0" y="1769881"/>
          <a:ext cx="8424936" cy="1915800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 Comercial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de Riesgo-Crédito.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Judicial y de Morosidad.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Programa </a:t>
          </a:r>
          <a:r>
            <a:rPr lang="es-ES" sz="1200" b="0" kern="1200" dirty="0" err="1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DunTrade</a:t>
          </a: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®: servicio único y exclusivo de INFORMA sobre comportamiento de pagos 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Mercantil y Legal.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Comercial: actividad, operaciones comerciales o de clientes y proveedores.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Financiera Básica: principales elementos financieros, indicadores y magnitudes económicas.</a:t>
          </a:r>
        </a:p>
      </dsp:txBody>
      <dsp:txXfrm>
        <a:off x="1901997" y="1825993"/>
        <a:ext cx="6466826" cy="1803576"/>
      </dsp:txXfrm>
    </dsp:sp>
    <dsp:sp modelId="{5EEE93C6-6DBF-4B7A-897D-D1D0AA8945D3}">
      <dsp:nvSpPr>
        <dsp:cNvPr id="0" name=""/>
        <dsp:cNvSpPr/>
      </dsp:nvSpPr>
      <dsp:spPr>
        <a:xfrm>
          <a:off x="160898" y="2084188"/>
          <a:ext cx="1684987" cy="12871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37014-5EE2-4A69-B70C-B69C373B98E2}">
      <dsp:nvSpPr>
        <dsp:cNvPr id="0" name=""/>
        <dsp:cNvSpPr/>
      </dsp:nvSpPr>
      <dsp:spPr>
        <a:xfrm>
          <a:off x="0" y="0"/>
          <a:ext cx="8424936" cy="1727800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 Financiero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de Riesgo-Crédito.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Judicial y de Morosidad.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Programa </a:t>
          </a:r>
          <a:r>
            <a:rPr lang="es-ES" sz="1200" b="0" kern="1200" dirty="0" err="1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DunTrade</a:t>
          </a: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®.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Mercantil y Legal.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Comercial.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Económica-Financiera: cuentas anuales, con una comparativa y análisis sectorial.</a:t>
          </a:r>
        </a:p>
      </dsp:txBody>
      <dsp:txXfrm>
        <a:off x="1857767" y="0"/>
        <a:ext cx="6567168" cy="1727800"/>
      </dsp:txXfrm>
    </dsp:sp>
    <dsp:sp modelId="{06C0AC2E-5DAB-4619-BF57-E7370020C7AE}">
      <dsp:nvSpPr>
        <dsp:cNvPr id="0" name=""/>
        <dsp:cNvSpPr/>
      </dsp:nvSpPr>
      <dsp:spPr>
        <a:xfrm>
          <a:off x="172780" y="172780"/>
          <a:ext cx="1684987" cy="13822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F8ED6-0BFD-4457-A1AB-6B435E06D088}">
      <dsp:nvSpPr>
        <dsp:cNvPr id="0" name=""/>
        <dsp:cNvSpPr/>
      </dsp:nvSpPr>
      <dsp:spPr>
        <a:xfrm>
          <a:off x="0" y="0"/>
          <a:ext cx="8424936" cy="1971415"/>
        </a:xfrm>
        <a:prstGeom prst="roundRect">
          <a:avLst>
            <a:gd name="adj" fmla="val 10000"/>
          </a:avLst>
        </a:prstGeom>
        <a:solidFill>
          <a:srgbClr val="4A7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 Estratégico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Principal Información de Riesgo Comercial: Rating, Score de Liquidez, etc.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RAI y </a:t>
          </a:r>
          <a:r>
            <a:rPr lang="es-ES" sz="1200" kern="1200" dirty="0" err="1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Experian</a:t>
          </a: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 Bureau Empresarial.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Principal Información Comercial y Financiera.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Evolución del Rating, ventas y empleados.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de Riesgo Sectorial.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Estructura Corporativa.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Posicionamiento Financiero y principales ratios del balance.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Explicación de los puntos más destacables del Informa</a:t>
          </a:r>
          <a:r>
            <a:rPr lang="es-ES" sz="13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.</a:t>
          </a:r>
        </a:p>
      </dsp:txBody>
      <dsp:txXfrm>
        <a:off x="1939869" y="57741"/>
        <a:ext cx="6427325" cy="1855933"/>
      </dsp:txXfrm>
    </dsp:sp>
    <dsp:sp modelId="{A277D3BA-779B-4467-B439-B62875682D03}">
      <dsp:nvSpPr>
        <dsp:cNvPr id="0" name=""/>
        <dsp:cNvSpPr/>
      </dsp:nvSpPr>
      <dsp:spPr>
        <a:xfrm>
          <a:off x="197141" y="197141"/>
          <a:ext cx="1684987" cy="1577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FAF17-86B4-47FD-852F-CED8BAA5F248}">
      <dsp:nvSpPr>
        <dsp:cNvPr id="0" name=""/>
        <dsp:cNvSpPr/>
      </dsp:nvSpPr>
      <dsp:spPr>
        <a:xfrm>
          <a:off x="0" y="0"/>
          <a:ext cx="8424936" cy="1789044"/>
        </a:xfrm>
        <a:prstGeom prst="roundRect">
          <a:avLst>
            <a:gd name="adj" fmla="val 10000"/>
          </a:avLst>
        </a:prstGeom>
        <a:solidFill>
          <a:srgbClr val="4A7AB4">
            <a:hueOff val="-1458632"/>
            <a:satOff val="-8421"/>
            <a:lumOff val="264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 Investigado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Nuestro Informa Financiero y toda la información proveniente de la investigación de nuestro equipo de analistas.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Consultas específicas de carácter financiero, comercial o de riesgo.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La información más completa sobre pagos.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Opinión de Crédito revisada por los analistas y con evolución histórica.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Estimación del balance en caso de no disponer de cuentas de la empresa.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Análisis de vinculaciones financieras.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916290" y="52399"/>
        <a:ext cx="6456246" cy="1684246"/>
      </dsp:txXfrm>
    </dsp:sp>
    <dsp:sp modelId="{910B73DF-1082-47A6-B4A7-F73ACD3D8D97}">
      <dsp:nvSpPr>
        <dsp:cNvPr id="0" name=""/>
        <dsp:cNvSpPr/>
      </dsp:nvSpPr>
      <dsp:spPr>
        <a:xfrm>
          <a:off x="178904" y="178904"/>
          <a:ext cx="1684987" cy="14312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FE353-8B8E-4E2E-A4FA-2BBB8537611B}">
      <dsp:nvSpPr>
        <dsp:cNvPr id="0" name=""/>
        <dsp:cNvSpPr/>
      </dsp:nvSpPr>
      <dsp:spPr>
        <a:xfrm>
          <a:off x="0" y="1853629"/>
          <a:ext cx="8424936" cy="1789044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 de Autónomos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de Riesgo-Crédito.</a:t>
          </a:r>
          <a:endParaRPr lang="es-ES" sz="1200" kern="1200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Judicial y de Reclamaciones Administrativas.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Mercantil y Legal.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Comercial.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Información Financiera, </a:t>
          </a:r>
        </a:p>
      </dsp:txBody>
      <dsp:txXfrm>
        <a:off x="1916290" y="1906028"/>
        <a:ext cx="6456246" cy="1684246"/>
      </dsp:txXfrm>
    </dsp:sp>
    <dsp:sp modelId="{F4101BAB-1BEB-452C-8657-9DFC625E795D}">
      <dsp:nvSpPr>
        <dsp:cNvPr id="0" name=""/>
        <dsp:cNvSpPr/>
      </dsp:nvSpPr>
      <dsp:spPr>
        <a:xfrm>
          <a:off x="178904" y="2146853"/>
          <a:ext cx="1684987" cy="14312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FAF17-86B4-47FD-852F-CED8BAA5F248}">
      <dsp:nvSpPr>
        <dsp:cNvPr id="0" name=""/>
        <dsp:cNvSpPr/>
      </dsp:nvSpPr>
      <dsp:spPr>
        <a:xfrm>
          <a:off x="0" y="0"/>
          <a:ext cx="8136904" cy="1739003"/>
        </a:xfrm>
        <a:prstGeom prst="roundRect">
          <a:avLst>
            <a:gd name="adj" fmla="val 10000"/>
          </a:avLst>
        </a:prstGeom>
        <a:solidFill>
          <a:srgbClr val="4A7AB4">
            <a:hueOff val="-2917264"/>
            <a:satOff val="-16841"/>
            <a:lumOff val="529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Informes Internacionales de </a:t>
          </a:r>
          <a:r>
            <a:rPr lang="es-ES" sz="1800" kern="1200" dirty="0" err="1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Dun</a:t>
          </a:r>
          <a:r>
            <a:rPr lang="es-ES" sz="18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 &amp; </a:t>
          </a:r>
          <a:r>
            <a:rPr lang="es-ES" sz="1800" kern="1200" dirty="0" err="1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Bradstreet</a:t>
          </a:r>
          <a:endParaRPr lang="es-ES" sz="1800" kern="1200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Informes Comerciales online e investigados de más de 300 millones de empresas de todo el mundo.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INFORMA D&amp;B le ofrece en exclusiva el acceso a la mayor Base de Datos de Información Comercial, Financiera y de Marketing del mundo.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Podrá acceder a tres tipos de Informes Comerciales Internacionales en función de sus necesidades: Informe Compacto, Informe Estándar e Informe Ampliado.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852215" y="50934"/>
        <a:ext cx="6233754" cy="1637135"/>
      </dsp:txXfrm>
    </dsp:sp>
    <dsp:sp modelId="{910B73DF-1082-47A6-B4A7-F73ACD3D8D97}">
      <dsp:nvSpPr>
        <dsp:cNvPr id="0" name=""/>
        <dsp:cNvSpPr/>
      </dsp:nvSpPr>
      <dsp:spPr>
        <a:xfrm>
          <a:off x="173900" y="173900"/>
          <a:ext cx="1627380" cy="13912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es.linkedin.com/company/informa-d&amp;b" TargetMode="External"/><Relationship Id="rId7" Type="http://schemas.openxmlformats.org/officeDocument/2006/relationships/hyperlink" Target="http://www.empresaactual.com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hyperlink" Target="http://twitter.com/informa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informa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linkedin.com/in/informadb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jpeg"/><Relationship Id="rId10" Type="http://schemas.openxmlformats.org/officeDocument/2006/relationships/hyperlink" Target="http://www.empresaactual.com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informa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linkedin.com/in/informadb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jpeg"/><Relationship Id="rId10" Type="http://schemas.openxmlformats.org/officeDocument/2006/relationships/hyperlink" Target="http://www.empresaactual.com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informa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linkedin.com/in/informadb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jpeg"/><Relationship Id="rId10" Type="http://schemas.openxmlformats.org/officeDocument/2006/relationships/hyperlink" Target="http://www.empresaactual.com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4" descr="PORTAD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11"/>
          <p:cNvCxnSpPr/>
          <p:nvPr userDrawn="1"/>
        </p:nvCxnSpPr>
        <p:spPr>
          <a:xfrm>
            <a:off x="3046413" y="3563938"/>
            <a:ext cx="0" cy="885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dondear rectángulo de esquina diagonal 8"/>
          <p:cNvSpPr/>
          <p:nvPr userDrawn="1"/>
        </p:nvSpPr>
        <p:spPr>
          <a:xfrm>
            <a:off x="1043608" y="2283720"/>
            <a:ext cx="7056784" cy="1440160"/>
          </a:xfrm>
          <a:prstGeom prst="round2DiagRect">
            <a:avLst>
              <a:gd name="adj1" fmla="val 23561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>
                  <a:alpha val="8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Redondear rectángulo de esquina diagonal 11"/>
          <p:cNvSpPr/>
          <p:nvPr userDrawn="1"/>
        </p:nvSpPr>
        <p:spPr>
          <a:xfrm>
            <a:off x="5686425" y="1243013"/>
            <a:ext cx="2411413" cy="1041400"/>
          </a:xfrm>
          <a:prstGeom prst="round2DiagRect">
            <a:avLst>
              <a:gd name="adj1" fmla="val 0"/>
              <a:gd name="adj2" fmla="val 23343"/>
            </a:avLst>
          </a:prstGeom>
          <a:solidFill>
            <a:schemeClr val="bg1"/>
          </a:solidFill>
          <a:ln w="19050">
            <a:noFill/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3" name="Imagen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188" y="1525588"/>
            <a:ext cx="19319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59632" y="3123073"/>
            <a:ext cx="6400800" cy="277283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1600" b="1" cap="all" baseline="0">
                <a:solidFill>
                  <a:srgbClr val="D9D9D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CLIC PARA EDITAR SUBTÍTULO</a:t>
            </a:r>
            <a:endParaRPr lang="es-ES" dirty="0"/>
          </a:p>
        </p:txBody>
      </p:sp>
      <p:sp>
        <p:nvSpPr>
          <p:cNvPr id="16" name="Título 1"/>
          <p:cNvSpPr>
            <a:spLocks noGrp="1"/>
          </p:cNvSpPr>
          <p:nvPr>
            <p:ph type="ctrTitle" hasCustomPrompt="1"/>
          </p:nvPr>
        </p:nvSpPr>
        <p:spPr>
          <a:xfrm>
            <a:off x="1259632" y="2652225"/>
            <a:ext cx="6400800" cy="456406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4525222"/>
            <a:ext cx="965200" cy="30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3" descr="logo-d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87875"/>
            <a:ext cx="1250913" cy="3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7" descr="fondo_portfoli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9863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6" name="Redondear rectángulo de esquina diagonal 5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4724400" cy="3394472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9" name="Redondear rectángulo de esquina diagonal 8"/>
          <p:cNvSpPr/>
          <p:nvPr userDrawn="1"/>
        </p:nvSpPr>
        <p:spPr>
          <a:xfrm>
            <a:off x="7092950" y="4659313"/>
            <a:ext cx="2051050" cy="53181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4806950"/>
            <a:ext cx="800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1"/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número de diapositiva 5"/>
          <p:cNvSpPr txBox="1">
            <a:spLocks/>
          </p:cNvSpPr>
          <p:nvPr userDrawn="1"/>
        </p:nvSpPr>
        <p:spPr bwMode="auto">
          <a:xfrm>
            <a:off x="8121650" y="476091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7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ierr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563938" y="1563688"/>
            <a:ext cx="432117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38"/>
              </a:spcBef>
              <a:buClr>
                <a:srgbClr val="CC3300"/>
              </a:buClr>
            </a:pPr>
            <a:r>
              <a:rPr lang="es-ES_tradnl" sz="1800">
                <a:solidFill>
                  <a:schemeClr val="bg1"/>
                </a:solidFill>
                <a:latin typeface="Arial" charset="0"/>
              </a:rPr>
              <a:t>Servicio de Atención al Cliente:</a:t>
            </a:r>
          </a:p>
          <a:p>
            <a:pPr eaLnBrk="1" hangingPunct="1">
              <a:lnSpc>
                <a:spcPct val="80000"/>
              </a:lnSpc>
              <a:spcBef>
                <a:spcPts val="938"/>
              </a:spcBef>
              <a:buClr>
                <a:srgbClr val="CC3300"/>
              </a:buClr>
            </a:pPr>
            <a:r>
              <a:rPr lang="es-ES_tradnl" sz="1800">
                <a:solidFill>
                  <a:schemeClr val="bg1"/>
                </a:solidFill>
                <a:latin typeface="Arial" charset="0"/>
                <a:sym typeface="Wingdings" charset="0"/>
              </a:rPr>
              <a:t></a:t>
            </a:r>
            <a:r>
              <a:rPr lang="es-ES_tradnl" sz="1800">
                <a:solidFill>
                  <a:schemeClr val="bg1"/>
                </a:solidFill>
                <a:latin typeface="Arial" charset="0"/>
              </a:rPr>
              <a:t> clientes@informa.es </a:t>
            </a:r>
          </a:p>
          <a:p>
            <a:pPr eaLnBrk="1" hangingPunct="1">
              <a:lnSpc>
                <a:spcPct val="80000"/>
              </a:lnSpc>
              <a:spcBef>
                <a:spcPts val="938"/>
              </a:spcBef>
              <a:buClr>
                <a:srgbClr val="CC3300"/>
              </a:buClr>
            </a:pPr>
            <a:r>
              <a:rPr lang="es-ES_tradnl">
                <a:solidFill>
                  <a:schemeClr val="bg1"/>
                </a:solidFill>
                <a:latin typeface="Arial" charset="0"/>
                <a:sym typeface="Wingdings" charset="0"/>
              </a:rPr>
              <a:t></a:t>
            </a:r>
            <a:r>
              <a:rPr lang="es-ES_tradnl" sz="1800">
                <a:solidFill>
                  <a:schemeClr val="bg1"/>
                </a:solidFill>
                <a:latin typeface="Arial" charset="0"/>
              </a:rPr>
              <a:t> 902 176 076</a:t>
            </a:r>
            <a:endParaRPr lang="es-E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ángulo 18"/>
          <p:cNvSpPr>
            <a:spLocks noChangeArrowheads="1"/>
          </p:cNvSpPr>
          <p:nvPr userDrawn="1"/>
        </p:nvSpPr>
        <p:spPr bwMode="auto">
          <a:xfrm>
            <a:off x="3563938" y="2840038"/>
            <a:ext cx="2079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>
                <a:solidFill>
                  <a:srgbClr val="FFFFFF"/>
                </a:solidFill>
                <a:latin typeface="Arial" charset="0"/>
              </a:rPr>
              <a:t>Encuéntranos en:</a:t>
            </a:r>
          </a:p>
        </p:txBody>
      </p:sp>
      <p:pic>
        <p:nvPicPr>
          <p:cNvPr id="10" name="Imagen 7" descr="social_linkedin_box_white.png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265488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7" descr="social_twitter_box_blue.png">
            <a:hlinkClick r:id="rId5"/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3265488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8" descr="blue_myspace_social_icon-1.png">
            <a:hlinkClick r:id="rId7"/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265488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490663"/>
            <a:ext cx="204946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dondear rectángulo de esquina diagonal 13"/>
          <p:cNvSpPr/>
          <p:nvPr userDrawn="1"/>
        </p:nvSpPr>
        <p:spPr bwMode="auto">
          <a:xfrm>
            <a:off x="3348038" y="1203325"/>
            <a:ext cx="5040312" cy="2808288"/>
          </a:xfrm>
          <a:prstGeom prst="round2DiagRect">
            <a:avLst>
              <a:gd name="adj1" fmla="val 8605"/>
              <a:gd name="adj2" fmla="val 0"/>
            </a:avLst>
          </a:prstGeom>
          <a:noFill/>
          <a:ln w="1905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5" name="Imagen 1" descr="cesce-blanco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4371975"/>
            <a:ext cx="10715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3" descr="logo-db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4400369"/>
            <a:ext cx="1250913" cy="3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8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4"/>
          <p:cNvSpPr/>
          <p:nvPr userDrawn="1"/>
        </p:nvSpPr>
        <p:spPr>
          <a:xfrm>
            <a:off x="0" y="3360738"/>
            <a:ext cx="9144000" cy="1322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" name="Conector recto 11"/>
          <p:cNvCxnSpPr/>
          <p:nvPr userDrawn="1"/>
        </p:nvCxnSpPr>
        <p:spPr>
          <a:xfrm>
            <a:off x="3046413" y="3563938"/>
            <a:ext cx="0" cy="885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ítulo 1"/>
          <p:cNvSpPr>
            <a:spLocks noGrp="1"/>
          </p:cNvSpPr>
          <p:nvPr>
            <p:ph type="ctrTitle"/>
          </p:nvPr>
        </p:nvSpPr>
        <p:spPr>
          <a:xfrm>
            <a:off x="3246662" y="3381847"/>
            <a:ext cx="5525565" cy="6542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sz="4000" baseline="0">
                <a:solidFill>
                  <a:srgbClr val="142A8E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1" name="Subtítulo 2"/>
          <p:cNvSpPr>
            <a:spLocks noGrp="1"/>
          </p:cNvSpPr>
          <p:nvPr>
            <p:ph type="subTitle" idx="1"/>
          </p:nvPr>
        </p:nvSpPr>
        <p:spPr>
          <a:xfrm>
            <a:off x="3246663" y="4118405"/>
            <a:ext cx="5525563" cy="5595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326ED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CDD9-2B23-4885-A511-4CCCED01E7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35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1"/>
          <p:cNvSpPr>
            <a:spLocks noGrp="1"/>
          </p:cNvSpPr>
          <p:nvPr>
            <p:ph type="ctrTitle"/>
          </p:nvPr>
        </p:nvSpPr>
        <p:spPr>
          <a:xfrm>
            <a:off x="3496237" y="2101858"/>
            <a:ext cx="4961964" cy="68313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200" baseline="0">
                <a:solidFill>
                  <a:srgbClr val="142A8E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5" name="Subtítulo 2"/>
          <p:cNvSpPr>
            <a:spLocks noGrp="1"/>
          </p:cNvSpPr>
          <p:nvPr>
            <p:ph type="subTitle" idx="1"/>
          </p:nvPr>
        </p:nvSpPr>
        <p:spPr>
          <a:xfrm>
            <a:off x="3496238" y="2784997"/>
            <a:ext cx="4961962" cy="61436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326ED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1DA3-829E-4214-91C3-186F3CE5AAB4}" type="datetimeFigureOut">
              <a:rPr lang="es-ES"/>
              <a:pPr>
                <a:defRPr/>
              </a:pPr>
              <a:t>04/07/2018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9E25-5B52-408F-8B7B-C7B50D5D0D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70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11"/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5"/>
          <p:cNvSpPr txBox="1">
            <a:spLocks/>
          </p:cNvSpPr>
          <p:nvPr userDrawn="1"/>
        </p:nvSpPr>
        <p:spPr>
          <a:xfrm>
            <a:off x="6553200" y="4760913"/>
            <a:ext cx="2133600" cy="274637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AED075C-2388-4948-9261-701D66F80415}" type="slidenum">
              <a:rPr lang="es-ES" sz="1200" smtClean="0">
                <a:solidFill>
                  <a:srgbClr val="898989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6" name="Redondear rectángulo de esquina diagonal 8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806950"/>
            <a:ext cx="800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contenido 2"/>
          <p:cNvSpPr>
            <a:spLocks noGrp="1"/>
          </p:cNvSpPr>
          <p:nvPr>
            <p:ph idx="10"/>
          </p:nvPr>
        </p:nvSpPr>
        <p:spPr>
          <a:xfrm>
            <a:off x="457213" y="987574"/>
            <a:ext cx="8229599" cy="3694392"/>
          </a:xfrm>
        </p:spPr>
        <p:txBody>
          <a:bodyPr>
            <a:normAutofit/>
          </a:bodyPr>
          <a:lstStyle>
            <a:lvl1pPr marL="342900" indent="-342900">
              <a:lnSpc>
                <a:spcPts val="1900"/>
              </a:lnSpc>
              <a:buSzPct val="100000"/>
              <a:buFontTx/>
              <a:buBlip>
                <a:blip r:embed="rId3"/>
              </a:buBlip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lnSpc>
                <a:spcPts val="1900"/>
              </a:lnSpc>
              <a:buClr>
                <a:schemeClr val="accent2"/>
              </a:buClr>
              <a:buFont typeface="Wingdings" charset="2"/>
              <a:buChar char="ü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1900"/>
              </a:lnSpc>
              <a:buClr>
                <a:schemeClr val="accent2"/>
              </a:buClr>
              <a:buSzPct val="70000"/>
              <a:buFont typeface="Wingdings" charset="2"/>
              <a:buChar char="Ø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lnSpc>
                <a:spcPts val="1900"/>
              </a:lnSpc>
              <a:buClr>
                <a:schemeClr val="accent2"/>
              </a:buClr>
              <a:buSzPct val="70000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lnSpc>
                <a:spcPts val="1900"/>
              </a:lnSpc>
              <a:buClr>
                <a:schemeClr val="accent2"/>
              </a:buClr>
              <a:buSzPct val="70000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08912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48BD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5887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iagonal 6"/>
          <p:cNvSpPr/>
          <p:nvPr userDrawn="1"/>
        </p:nvSpPr>
        <p:spPr>
          <a:xfrm>
            <a:off x="7596188" y="141288"/>
            <a:ext cx="1512887" cy="506412"/>
          </a:xfrm>
          <a:prstGeom prst="round2DiagRect">
            <a:avLst/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5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274638"/>
            <a:ext cx="1041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11"/>
          <p:cNvCxnSpPr/>
          <p:nvPr userDrawn="1"/>
        </p:nvCxnSpPr>
        <p:spPr>
          <a:xfrm>
            <a:off x="8213725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5"/>
          <p:cNvSpPr txBox="1">
            <a:spLocks/>
          </p:cNvSpPr>
          <p:nvPr userDrawn="1"/>
        </p:nvSpPr>
        <p:spPr>
          <a:xfrm>
            <a:off x="6553200" y="4760913"/>
            <a:ext cx="2133600" cy="274637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6AB35C5-35D1-432F-AA9C-B2B60787BDD5}" type="slidenum">
              <a:rPr lang="es-ES" sz="1200" smtClean="0">
                <a:solidFill>
                  <a:srgbClr val="898989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8" name="Redondear rectángulo de esquina diagonal 10"/>
          <p:cNvSpPr/>
          <p:nvPr userDrawn="1"/>
        </p:nvSpPr>
        <p:spPr>
          <a:xfrm>
            <a:off x="34925" y="141288"/>
            <a:ext cx="360363" cy="506412"/>
          </a:xfrm>
          <a:prstGeom prst="round2DiagRect">
            <a:avLst/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95536" y="-20538"/>
            <a:ext cx="7344816" cy="7560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4" name="Marcador de contenido 2"/>
          <p:cNvSpPr>
            <a:spLocks noGrp="1"/>
          </p:cNvSpPr>
          <p:nvPr>
            <p:ph idx="10"/>
          </p:nvPr>
        </p:nvSpPr>
        <p:spPr>
          <a:xfrm>
            <a:off x="3275861" y="1275606"/>
            <a:ext cx="5410943" cy="34063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ü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SzPct val="70000"/>
              <a:buFont typeface="Wingdings" charset="2"/>
              <a:buChar char="Ø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3804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11"/>
          <p:cNvCxnSpPr/>
          <p:nvPr userDrawn="1"/>
        </p:nvCxnSpPr>
        <p:spPr>
          <a:xfrm>
            <a:off x="8213725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5"/>
          <p:cNvSpPr txBox="1">
            <a:spLocks/>
          </p:cNvSpPr>
          <p:nvPr userDrawn="1"/>
        </p:nvSpPr>
        <p:spPr>
          <a:xfrm>
            <a:off x="6553200" y="4760913"/>
            <a:ext cx="2133600" cy="274637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64BD145-8033-4B0D-ACC3-24BA11A6C08C}" type="slidenum">
              <a:rPr lang="es-ES" sz="1200" smtClean="0">
                <a:solidFill>
                  <a:srgbClr val="898989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6" name="Rectángulo 17"/>
          <p:cNvSpPr/>
          <p:nvPr userDrawn="1"/>
        </p:nvSpPr>
        <p:spPr>
          <a:xfrm>
            <a:off x="0" y="0"/>
            <a:ext cx="9158288" cy="522288"/>
          </a:xfrm>
          <a:prstGeom prst="rect">
            <a:avLst/>
          </a:prstGeom>
          <a:gradFill>
            <a:gsLst>
              <a:gs pos="0">
                <a:srgbClr val="142A8E"/>
              </a:gs>
              <a:gs pos="100000">
                <a:srgbClr val="326E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475"/>
            <a:ext cx="15636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15"/>
          <p:cNvCxnSpPr/>
          <p:nvPr userDrawn="1"/>
        </p:nvCxnSpPr>
        <p:spPr>
          <a:xfrm>
            <a:off x="2522538" y="77788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627746" y="77011"/>
            <a:ext cx="6059054" cy="36633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6" name="Marcador de contenido 2"/>
          <p:cNvSpPr>
            <a:spLocks noGrp="1"/>
          </p:cNvSpPr>
          <p:nvPr>
            <p:ph idx="10"/>
          </p:nvPr>
        </p:nvSpPr>
        <p:spPr>
          <a:xfrm>
            <a:off x="457213" y="763795"/>
            <a:ext cx="8229599" cy="200712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ü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SzPct val="70000"/>
              <a:buFont typeface="Wingdings" charset="2"/>
              <a:buChar char="Ø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808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11"/>
          <p:cNvCxnSpPr/>
          <p:nvPr userDrawn="1"/>
        </p:nvCxnSpPr>
        <p:spPr>
          <a:xfrm>
            <a:off x="8213725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5"/>
          <p:cNvSpPr txBox="1">
            <a:spLocks/>
          </p:cNvSpPr>
          <p:nvPr userDrawn="1"/>
        </p:nvSpPr>
        <p:spPr>
          <a:xfrm>
            <a:off x="6553200" y="4760913"/>
            <a:ext cx="2133600" cy="274637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2460AA9-231B-4185-A414-F245D20DA18C}" type="slidenum">
              <a:rPr lang="es-ES" sz="1200" smtClean="0">
                <a:solidFill>
                  <a:srgbClr val="898989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6" name="Rectángulo 17"/>
          <p:cNvSpPr/>
          <p:nvPr userDrawn="1"/>
        </p:nvSpPr>
        <p:spPr>
          <a:xfrm>
            <a:off x="0" y="0"/>
            <a:ext cx="9158288" cy="522288"/>
          </a:xfrm>
          <a:prstGeom prst="rect">
            <a:avLst/>
          </a:prstGeom>
          <a:gradFill>
            <a:gsLst>
              <a:gs pos="0">
                <a:srgbClr val="142A8E"/>
              </a:gs>
              <a:gs pos="100000">
                <a:srgbClr val="326E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475"/>
            <a:ext cx="15636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15"/>
          <p:cNvCxnSpPr/>
          <p:nvPr userDrawn="1"/>
        </p:nvCxnSpPr>
        <p:spPr>
          <a:xfrm>
            <a:off x="2522538" y="77788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627746" y="77011"/>
            <a:ext cx="6059054" cy="36633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3" name="Marcador de contenido 2"/>
          <p:cNvSpPr>
            <a:spLocks noGrp="1"/>
          </p:cNvSpPr>
          <p:nvPr>
            <p:ph idx="10"/>
          </p:nvPr>
        </p:nvSpPr>
        <p:spPr>
          <a:xfrm>
            <a:off x="457213" y="2664466"/>
            <a:ext cx="8229599" cy="200712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ü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SzPct val="70000"/>
              <a:buFont typeface="Wingdings" charset="2"/>
              <a:buChar char="Ø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447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+tagline-350x2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782763"/>
            <a:ext cx="26955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30"/>
          <p:cNvSpPr/>
          <p:nvPr userDrawn="1"/>
        </p:nvSpPr>
        <p:spPr>
          <a:xfrm>
            <a:off x="0" y="4683125"/>
            <a:ext cx="9144000" cy="46037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" name="Imagen 13" descr="cesc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4799013"/>
            <a:ext cx="9921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2" descr="d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746625"/>
            <a:ext cx="9048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206750" y="3173413"/>
            <a:ext cx="2763838" cy="9794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ts val="938"/>
              </a:spcBef>
              <a:spcAft>
                <a:spcPct val="0"/>
              </a:spcAft>
              <a:buClr>
                <a:srgbClr val="CC3300"/>
              </a:buClr>
              <a:defRPr/>
            </a:pPr>
            <a:r>
              <a:rPr lang="es-ES_tradnl" sz="1400">
                <a:solidFill>
                  <a:srgbClr val="142A8E"/>
                </a:solidFill>
                <a:latin typeface="Arial" pitchFamily="34" charset="0"/>
              </a:rPr>
              <a:t>Servicio de Atención al Cliente</a:t>
            </a:r>
          </a:p>
          <a:p>
            <a:pPr algn="ctr" defTabSz="914400" eaLnBrk="1" fontAlgn="base" hangingPunct="1">
              <a:spcBef>
                <a:spcPts val="938"/>
              </a:spcBef>
              <a:spcAft>
                <a:spcPct val="0"/>
              </a:spcAft>
              <a:buClr>
                <a:srgbClr val="CC3300"/>
              </a:buClr>
              <a:defRPr/>
            </a:pPr>
            <a:r>
              <a:rPr lang="es-ES_tradnl" sz="1400">
                <a:solidFill>
                  <a:srgbClr val="326ED2"/>
                </a:solidFill>
                <a:latin typeface="Arial" pitchFamily="34" charset="0"/>
              </a:rPr>
              <a:t> </a:t>
            </a:r>
            <a:r>
              <a:rPr lang="es-ES_tradnl" sz="1400">
                <a:solidFill>
                  <a:srgbClr val="326ED2"/>
                </a:solidFill>
                <a:latin typeface="Arial" pitchFamily="34" charset="0"/>
                <a:sym typeface="Wingdings" pitchFamily="2" charset="2"/>
              </a:rPr>
              <a:t></a:t>
            </a:r>
            <a:r>
              <a:rPr lang="es-ES_tradnl" sz="1400">
                <a:solidFill>
                  <a:srgbClr val="326ED2"/>
                </a:solidFill>
                <a:latin typeface="Arial" pitchFamily="34" charset="0"/>
              </a:rPr>
              <a:t> clientes@informa.es </a:t>
            </a:r>
          </a:p>
          <a:p>
            <a:pPr algn="ctr" defTabSz="914400" eaLnBrk="1" fontAlgn="base" hangingPunct="1">
              <a:spcBef>
                <a:spcPts val="938"/>
              </a:spcBef>
              <a:spcAft>
                <a:spcPct val="0"/>
              </a:spcAft>
              <a:buClr>
                <a:srgbClr val="CC3300"/>
              </a:buClr>
              <a:defRPr/>
            </a:pPr>
            <a:r>
              <a:rPr lang="es-ES_tradnl" sz="1400">
                <a:solidFill>
                  <a:srgbClr val="326ED2"/>
                </a:solidFill>
                <a:latin typeface="Arial" pitchFamily="34" charset="0"/>
                <a:sym typeface="Wingdings" pitchFamily="2" charset="2"/>
              </a:rPr>
              <a:t></a:t>
            </a:r>
            <a:r>
              <a:rPr lang="es-ES_tradnl" sz="1400">
                <a:solidFill>
                  <a:srgbClr val="326ED2"/>
                </a:solidFill>
                <a:latin typeface="Arial" pitchFamily="34" charset="0"/>
              </a:rPr>
              <a:t> 902 176 076</a:t>
            </a:r>
            <a:endParaRPr lang="es-ES" sz="1400">
              <a:solidFill>
                <a:srgbClr val="326ED2"/>
              </a:solidFill>
              <a:latin typeface="Arial" pitchFamily="34" charset="0"/>
            </a:endParaRPr>
          </a:p>
        </p:txBody>
      </p:sp>
      <p:sp>
        <p:nvSpPr>
          <p:cNvPr id="7" name="Rectángulo 12"/>
          <p:cNvSpPr/>
          <p:nvPr userDrawn="1"/>
        </p:nvSpPr>
        <p:spPr>
          <a:xfrm>
            <a:off x="0" y="0"/>
            <a:ext cx="9158288" cy="765175"/>
          </a:xfrm>
          <a:prstGeom prst="rect">
            <a:avLst/>
          </a:prstGeom>
          <a:gradFill>
            <a:gsLst>
              <a:gs pos="0">
                <a:srgbClr val="142A8E"/>
              </a:gs>
              <a:gs pos="100000">
                <a:srgbClr val="326E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ángulo 18"/>
          <p:cNvSpPr>
            <a:spLocks noChangeArrowheads="1"/>
          </p:cNvSpPr>
          <p:nvPr userDrawn="1"/>
        </p:nvSpPr>
        <p:spPr bwMode="auto">
          <a:xfrm>
            <a:off x="3249613" y="4394200"/>
            <a:ext cx="1576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>
                <a:solidFill>
                  <a:srgbClr val="7F7F7F"/>
                </a:solidFill>
                <a:latin typeface="Arial" pitchFamily="34" charset="0"/>
                <a:ea typeface="MS PGothic" pitchFamily="34" charset="-128"/>
              </a:rPr>
              <a:t>Encuéntranos en:</a:t>
            </a:r>
          </a:p>
        </p:txBody>
      </p:sp>
      <p:pic>
        <p:nvPicPr>
          <p:cNvPr id="9" name="Imagen 19" descr="linea.jpg"/>
          <p:cNvPicPr preferRelativeResize="0"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4348163"/>
            <a:ext cx="4572000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7" descr="social_linkedin_box_white.pn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386263"/>
            <a:ext cx="3143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7" descr="social_twitter_box_blue.png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4386263"/>
            <a:ext cx="3159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8" descr="blue_myspace_social_icon-1.png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4386263"/>
            <a:ext cx="3159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996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4"/>
          <p:cNvSpPr/>
          <p:nvPr userDrawn="1"/>
        </p:nvSpPr>
        <p:spPr>
          <a:xfrm>
            <a:off x="0" y="3360738"/>
            <a:ext cx="9144000" cy="1322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" name="Conector recto 11"/>
          <p:cNvCxnSpPr/>
          <p:nvPr userDrawn="1"/>
        </p:nvCxnSpPr>
        <p:spPr>
          <a:xfrm>
            <a:off x="3046413" y="3563938"/>
            <a:ext cx="0" cy="885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ítulo 1"/>
          <p:cNvSpPr>
            <a:spLocks noGrp="1"/>
          </p:cNvSpPr>
          <p:nvPr>
            <p:ph type="ctrTitle"/>
          </p:nvPr>
        </p:nvSpPr>
        <p:spPr>
          <a:xfrm>
            <a:off x="3246662" y="3381847"/>
            <a:ext cx="5525565" cy="6542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sz="4000" baseline="0">
                <a:solidFill>
                  <a:srgbClr val="142A8E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1" name="Subtítulo 2"/>
          <p:cNvSpPr>
            <a:spLocks noGrp="1"/>
          </p:cNvSpPr>
          <p:nvPr>
            <p:ph type="subTitle" idx="1"/>
          </p:nvPr>
        </p:nvSpPr>
        <p:spPr>
          <a:xfrm>
            <a:off x="3246663" y="4118405"/>
            <a:ext cx="5525563" cy="5595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326ED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54F71-9822-2746-9361-B5822B7763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46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Redondear rectángulo de esquina diagonal 6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Redondear rectángulo de esquina diagonal 7"/>
          <p:cNvSpPr/>
          <p:nvPr userDrawn="1"/>
        </p:nvSpPr>
        <p:spPr>
          <a:xfrm>
            <a:off x="7092950" y="4659313"/>
            <a:ext cx="2051050" cy="53181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9" name="Imagen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4806950"/>
            <a:ext cx="800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cto 11"/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Marcador de número de diapositiva 5"/>
          <p:cNvSpPr txBox="1">
            <a:spLocks/>
          </p:cNvSpPr>
          <p:nvPr userDrawn="1"/>
        </p:nvSpPr>
        <p:spPr bwMode="auto">
          <a:xfrm>
            <a:off x="8121650" y="476091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48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1"/>
          <p:cNvSpPr>
            <a:spLocks noGrp="1"/>
          </p:cNvSpPr>
          <p:nvPr>
            <p:ph type="ctrTitle"/>
          </p:nvPr>
        </p:nvSpPr>
        <p:spPr>
          <a:xfrm>
            <a:off x="3496237" y="2101858"/>
            <a:ext cx="4961964" cy="68313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200" baseline="0">
                <a:solidFill>
                  <a:srgbClr val="142A8E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5" name="Subtítulo 2"/>
          <p:cNvSpPr>
            <a:spLocks noGrp="1"/>
          </p:cNvSpPr>
          <p:nvPr>
            <p:ph type="subTitle" idx="1"/>
          </p:nvPr>
        </p:nvSpPr>
        <p:spPr>
          <a:xfrm>
            <a:off x="3496238" y="2784997"/>
            <a:ext cx="4961962" cy="61436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326ED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889E-AFAD-8B49-8FC2-3BA5AF10F7AB}" type="datetimeFigureOut">
              <a:rPr lang="es-ES"/>
              <a:pPr>
                <a:defRPr/>
              </a:pPr>
              <a:t>04/07/2018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D961-E3B3-4049-BCE5-DC717BA0A4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981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11"/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5"/>
          <p:cNvSpPr txBox="1">
            <a:spLocks/>
          </p:cNvSpPr>
          <p:nvPr userDrawn="1"/>
        </p:nvSpPr>
        <p:spPr>
          <a:xfrm>
            <a:off x="6553200" y="4760913"/>
            <a:ext cx="2133600" cy="274637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056E116-5F5B-7145-A58D-3934C0792161}" type="slidenum">
              <a:rPr lang="es-ES" sz="1200" smtClean="0">
                <a:solidFill>
                  <a:srgbClr val="898989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Redondear rectángulo de esquina diagonal 5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806950"/>
            <a:ext cx="800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contenido 2"/>
          <p:cNvSpPr>
            <a:spLocks noGrp="1"/>
          </p:cNvSpPr>
          <p:nvPr>
            <p:ph idx="10"/>
          </p:nvPr>
        </p:nvSpPr>
        <p:spPr>
          <a:xfrm>
            <a:off x="457213" y="987574"/>
            <a:ext cx="8229599" cy="3694392"/>
          </a:xfrm>
        </p:spPr>
        <p:txBody>
          <a:bodyPr>
            <a:normAutofit/>
          </a:bodyPr>
          <a:lstStyle>
            <a:lvl1pPr marL="342900" indent="-342900">
              <a:lnSpc>
                <a:spcPts val="1900"/>
              </a:lnSpc>
              <a:buSzPct val="100000"/>
              <a:buFontTx/>
              <a:buBlip>
                <a:blip r:embed="rId3"/>
              </a:buBlip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lnSpc>
                <a:spcPts val="1900"/>
              </a:lnSpc>
              <a:buClr>
                <a:schemeClr val="accent2"/>
              </a:buClr>
              <a:buFont typeface="Wingdings" charset="2"/>
              <a:buChar char="ü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1900"/>
              </a:lnSpc>
              <a:buClr>
                <a:schemeClr val="accent2"/>
              </a:buClr>
              <a:buSzPct val="70000"/>
              <a:buFont typeface="Wingdings" charset="2"/>
              <a:buChar char="Ø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lnSpc>
                <a:spcPts val="1900"/>
              </a:lnSpc>
              <a:buClr>
                <a:schemeClr val="accent2"/>
              </a:buClr>
              <a:buSzPct val="70000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lnSpc>
                <a:spcPts val="1900"/>
              </a:lnSpc>
              <a:buClr>
                <a:schemeClr val="accent2"/>
              </a:buClr>
              <a:buSzPct val="70000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08912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48BD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772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iagonal 3"/>
          <p:cNvSpPr/>
          <p:nvPr userDrawn="1"/>
        </p:nvSpPr>
        <p:spPr>
          <a:xfrm>
            <a:off x="7596188" y="141288"/>
            <a:ext cx="1512887" cy="506412"/>
          </a:xfrm>
          <a:prstGeom prst="round2DiagRect">
            <a:avLst/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5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274638"/>
            <a:ext cx="1041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11"/>
          <p:cNvCxnSpPr/>
          <p:nvPr userDrawn="1"/>
        </p:nvCxnSpPr>
        <p:spPr>
          <a:xfrm>
            <a:off x="8213725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5"/>
          <p:cNvSpPr txBox="1">
            <a:spLocks/>
          </p:cNvSpPr>
          <p:nvPr userDrawn="1"/>
        </p:nvSpPr>
        <p:spPr>
          <a:xfrm>
            <a:off x="6553200" y="4760913"/>
            <a:ext cx="2133600" cy="274637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EC802C8-CB61-6847-ACF5-65ADB55428BF}" type="slidenum">
              <a:rPr lang="es-ES" sz="1200" smtClean="0">
                <a:solidFill>
                  <a:srgbClr val="898989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" name="Redondear rectángulo de esquina diagonal 7"/>
          <p:cNvSpPr/>
          <p:nvPr userDrawn="1"/>
        </p:nvSpPr>
        <p:spPr>
          <a:xfrm>
            <a:off x="34925" y="141288"/>
            <a:ext cx="360363" cy="506412"/>
          </a:xfrm>
          <a:prstGeom prst="round2DiagRect">
            <a:avLst/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95536" y="-20538"/>
            <a:ext cx="7344816" cy="7560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4" name="Marcador de contenido 2"/>
          <p:cNvSpPr>
            <a:spLocks noGrp="1"/>
          </p:cNvSpPr>
          <p:nvPr>
            <p:ph idx="10"/>
          </p:nvPr>
        </p:nvSpPr>
        <p:spPr>
          <a:xfrm>
            <a:off x="3275861" y="1275606"/>
            <a:ext cx="5410943" cy="34063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ü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SzPct val="70000"/>
              <a:buFont typeface="Wingdings" charset="2"/>
              <a:buChar char="Ø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6542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11"/>
          <p:cNvCxnSpPr/>
          <p:nvPr userDrawn="1"/>
        </p:nvCxnSpPr>
        <p:spPr>
          <a:xfrm>
            <a:off x="8213725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5"/>
          <p:cNvSpPr txBox="1">
            <a:spLocks/>
          </p:cNvSpPr>
          <p:nvPr userDrawn="1"/>
        </p:nvSpPr>
        <p:spPr>
          <a:xfrm>
            <a:off x="6553200" y="4760913"/>
            <a:ext cx="2133600" cy="274637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DE00A99-ADDD-3F48-A5B0-A09A16B9981A}" type="slidenum">
              <a:rPr lang="es-ES" sz="1200" smtClean="0">
                <a:solidFill>
                  <a:srgbClr val="898989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Rectángulo 17"/>
          <p:cNvSpPr/>
          <p:nvPr userDrawn="1"/>
        </p:nvSpPr>
        <p:spPr>
          <a:xfrm>
            <a:off x="0" y="0"/>
            <a:ext cx="9158288" cy="522288"/>
          </a:xfrm>
          <a:prstGeom prst="rect">
            <a:avLst/>
          </a:prstGeom>
          <a:gradFill>
            <a:gsLst>
              <a:gs pos="0">
                <a:srgbClr val="142A8E"/>
              </a:gs>
              <a:gs pos="100000">
                <a:srgbClr val="326E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475"/>
            <a:ext cx="15636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15"/>
          <p:cNvCxnSpPr/>
          <p:nvPr userDrawn="1"/>
        </p:nvCxnSpPr>
        <p:spPr>
          <a:xfrm>
            <a:off x="2522538" y="77788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627746" y="77011"/>
            <a:ext cx="6059054" cy="36633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6" name="Marcador de contenido 2"/>
          <p:cNvSpPr>
            <a:spLocks noGrp="1"/>
          </p:cNvSpPr>
          <p:nvPr>
            <p:ph idx="10"/>
          </p:nvPr>
        </p:nvSpPr>
        <p:spPr>
          <a:xfrm>
            <a:off x="457213" y="763795"/>
            <a:ext cx="8229599" cy="200712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ü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SzPct val="70000"/>
              <a:buFont typeface="Wingdings" charset="2"/>
              <a:buChar char="Ø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9456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11"/>
          <p:cNvCxnSpPr/>
          <p:nvPr userDrawn="1"/>
        </p:nvCxnSpPr>
        <p:spPr>
          <a:xfrm>
            <a:off x="8213725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5"/>
          <p:cNvSpPr txBox="1">
            <a:spLocks/>
          </p:cNvSpPr>
          <p:nvPr userDrawn="1"/>
        </p:nvSpPr>
        <p:spPr>
          <a:xfrm>
            <a:off x="6553200" y="4760913"/>
            <a:ext cx="2133600" cy="274637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38C5D6C-CEF6-984C-AF27-D44F8A4D1373}" type="slidenum">
              <a:rPr lang="es-ES" sz="1200" smtClean="0">
                <a:solidFill>
                  <a:srgbClr val="898989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Rectángulo 17"/>
          <p:cNvSpPr/>
          <p:nvPr userDrawn="1"/>
        </p:nvSpPr>
        <p:spPr>
          <a:xfrm>
            <a:off x="0" y="0"/>
            <a:ext cx="9158288" cy="522288"/>
          </a:xfrm>
          <a:prstGeom prst="rect">
            <a:avLst/>
          </a:prstGeom>
          <a:gradFill>
            <a:gsLst>
              <a:gs pos="0">
                <a:srgbClr val="142A8E"/>
              </a:gs>
              <a:gs pos="100000">
                <a:srgbClr val="326E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475"/>
            <a:ext cx="15636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15"/>
          <p:cNvCxnSpPr/>
          <p:nvPr userDrawn="1"/>
        </p:nvCxnSpPr>
        <p:spPr>
          <a:xfrm>
            <a:off x="2522538" y="77788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627746" y="77011"/>
            <a:ext cx="6059054" cy="36633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3" name="Marcador de contenido 2"/>
          <p:cNvSpPr>
            <a:spLocks noGrp="1"/>
          </p:cNvSpPr>
          <p:nvPr>
            <p:ph idx="10"/>
          </p:nvPr>
        </p:nvSpPr>
        <p:spPr>
          <a:xfrm>
            <a:off x="457213" y="2664466"/>
            <a:ext cx="8229599" cy="200712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ü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SzPct val="70000"/>
              <a:buFont typeface="Wingdings" charset="2"/>
              <a:buChar char="Ø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1867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+tagline-350x2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782763"/>
            <a:ext cx="26955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30"/>
          <p:cNvSpPr/>
          <p:nvPr userDrawn="1"/>
        </p:nvSpPr>
        <p:spPr>
          <a:xfrm>
            <a:off x="0" y="4683125"/>
            <a:ext cx="9144000" cy="46037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" name="Imagen 13" descr="cesc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4799013"/>
            <a:ext cx="9921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2" descr="d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746625"/>
            <a:ext cx="9048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206750" y="3173413"/>
            <a:ext cx="2763838" cy="9794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fontAlgn="base" hangingPunct="1">
              <a:spcBef>
                <a:spcPts val="938"/>
              </a:spcBef>
              <a:spcAft>
                <a:spcPct val="0"/>
              </a:spcAft>
              <a:buClr>
                <a:srgbClr val="CC3300"/>
              </a:buClr>
              <a:defRPr/>
            </a:pPr>
            <a:r>
              <a:rPr lang="es-ES_tradnl" sz="1400">
                <a:solidFill>
                  <a:srgbClr val="142A8E"/>
                </a:solidFill>
                <a:latin typeface="Arial" charset="0"/>
              </a:rPr>
              <a:t>Servicio de Atención al Cliente</a:t>
            </a:r>
          </a:p>
          <a:p>
            <a:pPr algn="ctr" defTabSz="914400" eaLnBrk="1" fontAlgn="base" hangingPunct="1">
              <a:spcBef>
                <a:spcPts val="938"/>
              </a:spcBef>
              <a:spcAft>
                <a:spcPct val="0"/>
              </a:spcAft>
              <a:buClr>
                <a:srgbClr val="CC3300"/>
              </a:buClr>
              <a:defRPr/>
            </a:pPr>
            <a:r>
              <a:rPr lang="es-ES_tradnl" sz="1400">
                <a:solidFill>
                  <a:srgbClr val="326ED2"/>
                </a:solidFill>
                <a:latin typeface="Arial" charset="0"/>
              </a:rPr>
              <a:t> </a:t>
            </a:r>
            <a:r>
              <a:rPr lang="es-ES_tradnl" sz="1400">
                <a:solidFill>
                  <a:srgbClr val="326ED2"/>
                </a:solidFill>
                <a:latin typeface="Arial" charset="0"/>
                <a:sym typeface="Wingdings" charset="0"/>
              </a:rPr>
              <a:t></a:t>
            </a:r>
            <a:r>
              <a:rPr lang="es-ES_tradnl" sz="1400">
                <a:solidFill>
                  <a:srgbClr val="326ED2"/>
                </a:solidFill>
                <a:latin typeface="Arial" charset="0"/>
              </a:rPr>
              <a:t> clientes@informa.es </a:t>
            </a:r>
          </a:p>
          <a:p>
            <a:pPr algn="ctr" defTabSz="914400" eaLnBrk="1" fontAlgn="base" hangingPunct="1">
              <a:spcBef>
                <a:spcPts val="938"/>
              </a:spcBef>
              <a:spcAft>
                <a:spcPct val="0"/>
              </a:spcAft>
              <a:buClr>
                <a:srgbClr val="CC3300"/>
              </a:buClr>
              <a:defRPr/>
            </a:pPr>
            <a:r>
              <a:rPr lang="es-ES_tradnl" sz="1400">
                <a:solidFill>
                  <a:srgbClr val="326ED2"/>
                </a:solidFill>
                <a:latin typeface="Arial" charset="0"/>
                <a:sym typeface="Wingdings" charset="0"/>
              </a:rPr>
              <a:t></a:t>
            </a:r>
            <a:r>
              <a:rPr lang="es-ES_tradnl" sz="1400">
                <a:solidFill>
                  <a:srgbClr val="326ED2"/>
                </a:solidFill>
                <a:latin typeface="Arial" charset="0"/>
              </a:rPr>
              <a:t> 902 176 076</a:t>
            </a:r>
            <a:endParaRPr lang="es-ES" sz="1400">
              <a:solidFill>
                <a:srgbClr val="326ED2"/>
              </a:solidFill>
              <a:latin typeface="Arial" charset="0"/>
            </a:endParaRPr>
          </a:p>
        </p:txBody>
      </p:sp>
      <p:sp>
        <p:nvSpPr>
          <p:cNvPr id="7" name="Rectángulo 12"/>
          <p:cNvSpPr/>
          <p:nvPr userDrawn="1"/>
        </p:nvSpPr>
        <p:spPr>
          <a:xfrm>
            <a:off x="0" y="0"/>
            <a:ext cx="9158288" cy="765175"/>
          </a:xfrm>
          <a:prstGeom prst="rect">
            <a:avLst/>
          </a:prstGeom>
          <a:gradFill>
            <a:gsLst>
              <a:gs pos="0">
                <a:srgbClr val="142A8E"/>
              </a:gs>
              <a:gs pos="100000">
                <a:srgbClr val="326E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ángulo 18"/>
          <p:cNvSpPr>
            <a:spLocks noChangeArrowheads="1"/>
          </p:cNvSpPr>
          <p:nvPr userDrawn="1"/>
        </p:nvSpPr>
        <p:spPr bwMode="auto">
          <a:xfrm>
            <a:off x="3249613" y="4394200"/>
            <a:ext cx="1576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>
                <a:solidFill>
                  <a:srgbClr val="7F7F7F"/>
                </a:solidFill>
                <a:latin typeface="Arial" charset="0"/>
                <a:ea typeface="MS PGothic" charset="0"/>
              </a:rPr>
              <a:t>Encuéntranos en:</a:t>
            </a:r>
          </a:p>
        </p:txBody>
      </p:sp>
      <p:pic>
        <p:nvPicPr>
          <p:cNvPr id="9" name="Imagen 19" descr="linea.jpg"/>
          <p:cNvPicPr preferRelativeResize="0"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4348163"/>
            <a:ext cx="4572000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7" descr="social_linkedin_box_white.pn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386263"/>
            <a:ext cx="3143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7" descr="social_twitter_box_blue.png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4386263"/>
            <a:ext cx="3159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8" descr="blue_myspace_social_icon-1.png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4386263"/>
            <a:ext cx="3159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62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4">
            <a:extLst>
              <a:ext uri="{FF2B5EF4-FFF2-40B4-BE49-F238E27FC236}">
                <a16:creationId xmlns:a16="http://schemas.microsoft.com/office/drawing/2014/main" id="{23415387-FC97-41FB-83C9-8FB3E806FD01}"/>
              </a:ext>
            </a:extLst>
          </p:cNvPr>
          <p:cNvSpPr/>
          <p:nvPr userDrawn="1"/>
        </p:nvSpPr>
        <p:spPr>
          <a:xfrm>
            <a:off x="0" y="3360738"/>
            <a:ext cx="9144000" cy="1322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" name="Conector recto 11">
            <a:extLst>
              <a:ext uri="{FF2B5EF4-FFF2-40B4-BE49-F238E27FC236}">
                <a16:creationId xmlns:a16="http://schemas.microsoft.com/office/drawing/2014/main" id="{082A9BC1-FB81-4151-966D-CA32B59DB33F}"/>
              </a:ext>
            </a:extLst>
          </p:cNvPr>
          <p:cNvCxnSpPr/>
          <p:nvPr userDrawn="1"/>
        </p:nvCxnSpPr>
        <p:spPr>
          <a:xfrm>
            <a:off x="3046413" y="3563938"/>
            <a:ext cx="0" cy="885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ítulo 1"/>
          <p:cNvSpPr>
            <a:spLocks noGrp="1"/>
          </p:cNvSpPr>
          <p:nvPr>
            <p:ph type="ctrTitle"/>
          </p:nvPr>
        </p:nvSpPr>
        <p:spPr>
          <a:xfrm>
            <a:off x="3246662" y="3381847"/>
            <a:ext cx="5525565" cy="6542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sz="4000" baseline="0">
                <a:solidFill>
                  <a:srgbClr val="142A8E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1" name="Subtítulo 2"/>
          <p:cNvSpPr>
            <a:spLocks noGrp="1"/>
          </p:cNvSpPr>
          <p:nvPr>
            <p:ph type="subTitle" idx="1"/>
          </p:nvPr>
        </p:nvSpPr>
        <p:spPr>
          <a:xfrm>
            <a:off x="3246663" y="4118405"/>
            <a:ext cx="5525563" cy="5595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326ED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pie de página 2">
            <a:extLst>
              <a:ext uri="{FF2B5EF4-FFF2-40B4-BE49-F238E27FC236}">
                <a16:creationId xmlns:a16="http://schemas.microsoft.com/office/drawing/2014/main" id="{FA7B4B9F-051C-4BA9-AE54-7BDEA3AAF6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01D9AFF0-10E1-4445-94F9-B76E6061EE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75283-BFD9-4CFC-9133-68FAF1459E1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4531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1"/>
          <p:cNvSpPr>
            <a:spLocks noGrp="1"/>
          </p:cNvSpPr>
          <p:nvPr>
            <p:ph type="ctrTitle"/>
          </p:nvPr>
        </p:nvSpPr>
        <p:spPr>
          <a:xfrm>
            <a:off x="3496237" y="2101858"/>
            <a:ext cx="4961964" cy="68313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200" baseline="0">
                <a:solidFill>
                  <a:srgbClr val="142A8E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5" name="Subtítulo 2"/>
          <p:cNvSpPr>
            <a:spLocks noGrp="1"/>
          </p:cNvSpPr>
          <p:nvPr>
            <p:ph type="subTitle" idx="1"/>
          </p:nvPr>
        </p:nvSpPr>
        <p:spPr>
          <a:xfrm>
            <a:off x="3496238" y="2784997"/>
            <a:ext cx="4961962" cy="61436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326ED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B69400C-58EA-4C2A-9704-1BFAE3CB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D381-3599-4968-96EA-37EA7CAE9D06}" type="datetimeFigureOut">
              <a:rPr lang="es-ES"/>
              <a:pPr>
                <a:defRPr/>
              </a:pPr>
              <a:t>04/07/2018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9E2DFBC-50BD-41F9-BC42-844C0BFA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64B5417-9E66-4D1C-A448-992258D2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22FF-4484-4152-977E-9B3EEB66919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73732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11">
            <a:extLst>
              <a:ext uri="{FF2B5EF4-FFF2-40B4-BE49-F238E27FC236}">
                <a16:creationId xmlns:a16="http://schemas.microsoft.com/office/drawing/2014/main" id="{218848B5-E74B-4798-ADC4-785ADA24D017}"/>
              </a:ext>
            </a:extLst>
          </p:cNvPr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1FB42A26-3012-40FB-BAF3-E4E4CE287471}"/>
              </a:ext>
            </a:extLst>
          </p:cNvPr>
          <p:cNvSpPr txBox="1">
            <a:spLocks/>
          </p:cNvSpPr>
          <p:nvPr userDrawn="1"/>
        </p:nvSpPr>
        <p:spPr>
          <a:xfrm>
            <a:off x="6553200" y="4760913"/>
            <a:ext cx="2133600" cy="274637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B6CE5C3C-EB42-40E9-9C7A-3260221E8D46}" type="slidenum">
              <a:rPr lang="es-ES" altLang="es-E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6" name="Redondear rectángulo de esquina diagonal 8">
            <a:extLst>
              <a:ext uri="{FF2B5EF4-FFF2-40B4-BE49-F238E27FC236}">
                <a16:creationId xmlns:a16="http://schemas.microsoft.com/office/drawing/2014/main" id="{3802CF19-8391-4E48-AC36-6212F4AC35DE}"/>
              </a:ext>
            </a:extLst>
          </p:cNvPr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0931EB28-7E83-4B07-BD40-289165C9B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806950"/>
            <a:ext cx="800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contenido 2"/>
          <p:cNvSpPr>
            <a:spLocks noGrp="1"/>
          </p:cNvSpPr>
          <p:nvPr>
            <p:ph idx="10"/>
          </p:nvPr>
        </p:nvSpPr>
        <p:spPr>
          <a:xfrm>
            <a:off x="457213" y="987574"/>
            <a:ext cx="8229599" cy="3694392"/>
          </a:xfrm>
        </p:spPr>
        <p:txBody>
          <a:bodyPr>
            <a:normAutofit/>
          </a:bodyPr>
          <a:lstStyle>
            <a:lvl1pPr marL="342900" indent="-342900">
              <a:lnSpc>
                <a:spcPts val="1900"/>
              </a:lnSpc>
              <a:buSzPct val="100000"/>
              <a:buFontTx/>
              <a:buBlip>
                <a:blip r:embed="rId3"/>
              </a:buBlip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lnSpc>
                <a:spcPts val="1900"/>
              </a:lnSpc>
              <a:buClr>
                <a:schemeClr val="accent2"/>
              </a:buClr>
              <a:buFont typeface="Wingdings" charset="2"/>
              <a:buChar char="ü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1900"/>
              </a:lnSpc>
              <a:buClr>
                <a:schemeClr val="accent2"/>
              </a:buClr>
              <a:buSzPct val="70000"/>
              <a:buFont typeface="Wingdings" charset="2"/>
              <a:buChar char="Ø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lnSpc>
                <a:spcPts val="1900"/>
              </a:lnSpc>
              <a:buClr>
                <a:schemeClr val="accent2"/>
              </a:buClr>
              <a:buSzPct val="70000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lnSpc>
                <a:spcPts val="1900"/>
              </a:lnSpc>
              <a:buClr>
                <a:schemeClr val="accent2"/>
              </a:buClr>
              <a:buSzPct val="70000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08912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48BD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73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iagonal 6">
            <a:extLst>
              <a:ext uri="{FF2B5EF4-FFF2-40B4-BE49-F238E27FC236}">
                <a16:creationId xmlns:a16="http://schemas.microsoft.com/office/drawing/2014/main" id="{9693A944-70AE-447C-9C06-B29F6D92BFFD}"/>
              </a:ext>
            </a:extLst>
          </p:cNvPr>
          <p:cNvSpPr/>
          <p:nvPr userDrawn="1"/>
        </p:nvSpPr>
        <p:spPr>
          <a:xfrm>
            <a:off x="7596188" y="141288"/>
            <a:ext cx="1512887" cy="506412"/>
          </a:xfrm>
          <a:prstGeom prst="round2DiagRect">
            <a:avLst/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5" name="Imagen 18">
            <a:extLst>
              <a:ext uri="{FF2B5EF4-FFF2-40B4-BE49-F238E27FC236}">
                <a16:creationId xmlns:a16="http://schemas.microsoft.com/office/drawing/2014/main" id="{105D438F-710C-4992-8B29-E05CD45FCD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274638"/>
            <a:ext cx="1041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11">
            <a:extLst>
              <a:ext uri="{FF2B5EF4-FFF2-40B4-BE49-F238E27FC236}">
                <a16:creationId xmlns:a16="http://schemas.microsoft.com/office/drawing/2014/main" id="{F3305522-F835-4EC0-AC70-139A92B90C7B}"/>
              </a:ext>
            </a:extLst>
          </p:cNvPr>
          <p:cNvCxnSpPr/>
          <p:nvPr userDrawn="1"/>
        </p:nvCxnSpPr>
        <p:spPr>
          <a:xfrm>
            <a:off x="8213725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2D0FEDB-DB7D-4CE8-A6AA-2D67DD8E7772}"/>
              </a:ext>
            </a:extLst>
          </p:cNvPr>
          <p:cNvSpPr txBox="1">
            <a:spLocks/>
          </p:cNvSpPr>
          <p:nvPr userDrawn="1"/>
        </p:nvSpPr>
        <p:spPr>
          <a:xfrm>
            <a:off x="6553200" y="4760913"/>
            <a:ext cx="2133600" cy="274637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B7818E8-8F5C-4D99-B0B8-0887768003CA}" type="slidenum">
              <a:rPr lang="es-ES" altLang="es-E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8" name="Redondear rectángulo de esquina diagonal 10">
            <a:extLst>
              <a:ext uri="{FF2B5EF4-FFF2-40B4-BE49-F238E27FC236}">
                <a16:creationId xmlns:a16="http://schemas.microsoft.com/office/drawing/2014/main" id="{CA30919C-94F6-4945-BA6D-0A6A46E8A8ED}"/>
              </a:ext>
            </a:extLst>
          </p:cNvPr>
          <p:cNvSpPr/>
          <p:nvPr userDrawn="1"/>
        </p:nvSpPr>
        <p:spPr>
          <a:xfrm>
            <a:off x="34925" y="141288"/>
            <a:ext cx="360363" cy="506412"/>
          </a:xfrm>
          <a:prstGeom prst="round2DiagRect">
            <a:avLst/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95536" y="-20538"/>
            <a:ext cx="7344816" cy="7560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4" name="Marcador de contenido 2"/>
          <p:cNvSpPr>
            <a:spLocks noGrp="1"/>
          </p:cNvSpPr>
          <p:nvPr>
            <p:ph idx="10"/>
          </p:nvPr>
        </p:nvSpPr>
        <p:spPr>
          <a:xfrm>
            <a:off x="3275861" y="1275606"/>
            <a:ext cx="5410943" cy="34063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ü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SzPct val="70000"/>
              <a:buFont typeface="Wingdings" charset="2"/>
              <a:buChar char="Ø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601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7467" y="1942041"/>
            <a:ext cx="3680883" cy="1249891"/>
          </a:xfrm>
          <a:prstGeom prst="round2DiagRect">
            <a:avLst/>
          </a:prstGeom>
          <a:gradFill flip="none" rotWithShape="1">
            <a:gsLst>
              <a:gs pos="0">
                <a:srgbClr val="0076E2"/>
              </a:gs>
              <a:gs pos="100000">
                <a:srgbClr val="0046BD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anchor="ctr">
            <a:normAutofit/>
          </a:bodyPr>
          <a:lstStyle>
            <a:lvl1pPr algn="l">
              <a:defRPr sz="2000" b="1" cap="all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343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11">
            <a:extLst>
              <a:ext uri="{FF2B5EF4-FFF2-40B4-BE49-F238E27FC236}">
                <a16:creationId xmlns:a16="http://schemas.microsoft.com/office/drawing/2014/main" id="{575B2EC1-6FB4-4ED5-B839-5247088491AE}"/>
              </a:ext>
            </a:extLst>
          </p:cNvPr>
          <p:cNvCxnSpPr/>
          <p:nvPr userDrawn="1"/>
        </p:nvCxnSpPr>
        <p:spPr>
          <a:xfrm>
            <a:off x="8213725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34BA0157-5D63-4927-82D0-5BC546512A49}"/>
              </a:ext>
            </a:extLst>
          </p:cNvPr>
          <p:cNvSpPr txBox="1">
            <a:spLocks/>
          </p:cNvSpPr>
          <p:nvPr userDrawn="1"/>
        </p:nvSpPr>
        <p:spPr>
          <a:xfrm>
            <a:off x="6553200" y="4760913"/>
            <a:ext cx="2133600" cy="274637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B3145268-A5FF-42BA-9793-2B4A3C3F1300}" type="slidenum">
              <a:rPr lang="es-ES" altLang="es-E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6" name="Rectángulo 17">
            <a:extLst>
              <a:ext uri="{FF2B5EF4-FFF2-40B4-BE49-F238E27FC236}">
                <a16:creationId xmlns:a16="http://schemas.microsoft.com/office/drawing/2014/main" id="{8D6D1A54-0AE8-45F9-9B4F-EEBBDF61F7F1}"/>
              </a:ext>
            </a:extLst>
          </p:cNvPr>
          <p:cNvSpPr/>
          <p:nvPr userDrawn="1"/>
        </p:nvSpPr>
        <p:spPr>
          <a:xfrm>
            <a:off x="0" y="0"/>
            <a:ext cx="9158288" cy="522288"/>
          </a:xfrm>
          <a:prstGeom prst="rect">
            <a:avLst/>
          </a:prstGeom>
          <a:gradFill>
            <a:gsLst>
              <a:gs pos="0">
                <a:srgbClr val="142A8E"/>
              </a:gs>
              <a:gs pos="100000">
                <a:srgbClr val="326E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Imagen 18">
            <a:extLst>
              <a:ext uri="{FF2B5EF4-FFF2-40B4-BE49-F238E27FC236}">
                <a16:creationId xmlns:a16="http://schemas.microsoft.com/office/drawing/2014/main" id="{8B6DE4AF-6823-4343-8736-CDB35C452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475"/>
            <a:ext cx="15636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15">
            <a:extLst>
              <a:ext uri="{FF2B5EF4-FFF2-40B4-BE49-F238E27FC236}">
                <a16:creationId xmlns:a16="http://schemas.microsoft.com/office/drawing/2014/main" id="{F0B01792-40E8-481C-9D11-A0848D34DD11}"/>
              </a:ext>
            </a:extLst>
          </p:cNvPr>
          <p:cNvCxnSpPr/>
          <p:nvPr userDrawn="1"/>
        </p:nvCxnSpPr>
        <p:spPr>
          <a:xfrm>
            <a:off x="2522538" y="77788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627746" y="77011"/>
            <a:ext cx="6059054" cy="36633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6" name="Marcador de contenido 2"/>
          <p:cNvSpPr>
            <a:spLocks noGrp="1"/>
          </p:cNvSpPr>
          <p:nvPr>
            <p:ph idx="10"/>
          </p:nvPr>
        </p:nvSpPr>
        <p:spPr>
          <a:xfrm>
            <a:off x="457213" y="763795"/>
            <a:ext cx="8229599" cy="200712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ü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SzPct val="70000"/>
              <a:buFont typeface="Wingdings" charset="2"/>
              <a:buChar char="Ø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111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11">
            <a:extLst>
              <a:ext uri="{FF2B5EF4-FFF2-40B4-BE49-F238E27FC236}">
                <a16:creationId xmlns:a16="http://schemas.microsoft.com/office/drawing/2014/main" id="{D905C58A-8E7B-431E-BE8D-A3696519A4EE}"/>
              </a:ext>
            </a:extLst>
          </p:cNvPr>
          <p:cNvCxnSpPr/>
          <p:nvPr userDrawn="1"/>
        </p:nvCxnSpPr>
        <p:spPr>
          <a:xfrm>
            <a:off x="8213725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B1D1CF02-332F-40CD-AF93-C254CD9AB06A}"/>
              </a:ext>
            </a:extLst>
          </p:cNvPr>
          <p:cNvSpPr txBox="1">
            <a:spLocks/>
          </p:cNvSpPr>
          <p:nvPr userDrawn="1"/>
        </p:nvSpPr>
        <p:spPr>
          <a:xfrm>
            <a:off x="6553200" y="4760913"/>
            <a:ext cx="2133600" cy="274637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94B3EE62-D7FC-4B77-B3D5-620CBE61F37A}" type="slidenum">
              <a:rPr lang="es-ES" altLang="es-E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6" name="Rectángulo 17">
            <a:extLst>
              <a:ext uri="{FF2B5EF4-FFF2-40B4-BE49-F238E27FC236}">
                <a16:creationId xmlns:a16="http://schemas.microsoft.com/office/drawing/2014/main" id="{A345C44C-E227-4AAE-AF3C-05DF796A6083}"/>
              </a:ext>
            </a:extLst>
          </p:cNvPr>
          <p:cNvSpPr/>
          <p:nvPr userDrawn="1"/>
        </p:nvSpPr>
        <p:spPr>
          <a:xfrm>
            <a:off x="0" y="0"/>
            <a:ext cx="9158288" cy="522288"/>
          </a:xfrm>
          <a:prstGeom prst="rect">
            <a:avLst/>
          </a:prstGeom>
          <a:gradFill>
            <a:gsLst>
              <a:gs pos="0">
                <a:srgbClr val="142A8E"/>
              </a:gs>
              <a:gs pos="100000">
                <a:srgbClr val="326E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Imagen 18">
            <a:extLst>
              <a:ext uri="{FF2B5EF4-FFF2-40B4-BE49-F238E27FC236}">
                <a16:creationId xmlns:a16="http://schemas.microsoft.com/office/drawing/2014/main" id="{90A6E777-3E98-4051-98EC-8B29C034F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475"/>
            <a:ext cx="15636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15">
            <a:extLst>
              <a:ext uri="{FF2B5EF4-FFF2-40B4-BE49-F238E27FC236}">
                <a16:creationId xmlns:a16="http://schemas.microsoft.com/office/drawing/2014/main" id="{74FC07D3-9146-498A-90BD-919E1FD9D59D}"/>
              </a:ext>
            </a:extLst>
          </p:cNvPr>
          <p:cNvCxnSpPr/>
          <p:nvPr userDrawn="1"/>
        </p:nvCxnSpPr>
        <p:spPr>
          <a:xfrm>
            <a:off x="2522538" y="77788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627746" y="77011"/>
            <a:ext cx="6059054" cy="36633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3" name="Marcador de contenido 2"/>
          <p:cNvSpPr>
            <a:spLocks noGrp="1"/>
          </p:cNvSpPr>
          <p:nvPr>
            <p:ph idx="10"/>
          </p:nvPr>
        </p:nvSpPr>
        <p:spPr>
          <a:xfrm>
            <a:off x="457213" y="2664466"/>
            <a:ext cx="8229599" cy="200712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ü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SzPct val="70000"/>
              <a:buFont typeface="Wingdings" charset="2"/>
              <a:buChar char="Ø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accent2"/>
              </a:buClr>
              <a:buSzPct val="7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4910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+tagline-350x213">
            <a:extLst>
              <a:ext uri="{FF2B5EF4-FFF2-40B4-BE49-F238E27FC236}">
                <a16:creationId xmlns:a16="http://schemas.microsoft.com/office/drawing/2014/main" id="{A8087CCF-1364-49E1-8EB3-0DCA0AEFCC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782763"/>
            <a:ext cx="26955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30">
            <a:extLst>
              <a:ext uri="{FF2B5EF4-FFF2-40B4-BE49-F238E27FC236}">
                <a16:creationId xmlns:a16="http://schemas.microsoft.com/office/drawing/2014/main" id="{FCFE113A-65AD-436F-B702-35B8A8574A34}"/>
              </a:ext>
            </a:extLst>
          </p:cNvPr>
          <p:cNvSpPr/>
          <p:nvPr userDrawn="1"/>
        </p:nvSpPr>
        <p:spPr>
          <a:xfrm>
            <a:off x="0" y="4683125"/>
            <a:ext cx="9144000" cy="46037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" name="Imagen 13" descr="cesce">
            <a:extLst>
              <a:ext uri="{FF2B5EF4-FFF2-40B4-BE49-F238E27FC236}">
                <a16:creationId xmlns:a16="http://schemas.microsoft.com/office/drawing/2014/main" id="{A8B16A90-258A-43BC-B0DD-912E2D9C1D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4799013"/>
            <a:ext cx="9921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2" descr="db.png">
            <a:extLst>
              <a:ext uri="{FF2B5EF4-FFF2-40B4-BE49-F238E27FC236}">
                <a16:creationId xmlns:a16="http://schemas.microsoft.com/office/drawing/2014/main" id="{90140079-4570-49C6-8C2A-B18284E2D9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746625"/>
            <a:ext cx="9048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D6E5FE9-4444-4149-92A2-FB9893A00C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06750" y="3173413"/>
            <a:ext cx="2763838" cy="9794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938"/>
              </a:spcBef>
              <a:buClr>
                <a:srgbClr val="CC3300"/>
              </a:buClr>
              <a:defRPr/>
            </a:pPr>
            <a:r>
              <a:rPr lang="es-ES_tradnl" sz="1400">
                <a:solidFill>
                  <a:srgbClr val="142A8E"/>
                </a:solidFill>
                <a:latin typeface="Arial" pitchFamily="34" charset="0"/>
              </a:rPr>
              <a:t>Servicio de Atención al Cliente</a:t>
            </a:r>
          </a:p>
          <a:p>
            <a:pPr algn="ctr" eaLnBrk="1" hangingPunct="1">
              <a:spcBef>
                <a:spcPts val="938"/>
              </a:spcBef>
              <a:buClr>
                <a:srgbClr val="CC3300"/>
              </a:buClr>
              <a:defRPr/>
            </a:pPr>
            <a:r>
              <a:rPr lang="es-ES_tradnl" sz="1400">
                <a:solidFill>
                  <a:srgbClr val="326ED2"/>
                </a:solidFill>
                <a:latin typeface="Arial" pitchFamily="34" charset="0"/>
              </a:rPr>
              <a:t> </a:t>
            </a:r>
            <a:r>
              <a:rPr lang="es-ES_tradnl" sz="1400">
                <a:solidFill>
                  <a:srgbClr val="326ED2"/>
                </a:solidFill>
                <a:latin typeface="Arial" pitchFamily="34" charset="0"/>
                <a:sym typeface="Wingdings" pitchFamily="2" charset="2"/>
              </a:rPr>
              <a:t></a:t>
            </a:r>
            <a:r>
              <a:rPr lang="es-ES_tradnl" sz="1400">
                <a:solidFill>
                  <a:srgbClr val="326ED2"/>
                </a:solidFill>
                <a:latin typeface="Arial" pitchFamily="34" charset="0"/>
              </a:rPr>
              <a:t> clientes@informa.es </a:t>
            </a:r>
          </a:p>
          <a:p>
            <a:pPr algn="ctr" eaLnBrk="1" hangingPunct="1">
              <a:spcBef>
                <a:spcPts val="938"/>
              </a:spcBef>
              <a:buClr>
                <a:srgbClr val="CC3300"/>
              </a:buClr>
              <a:defRPr/>
            </a:pPr>
            <a:r>
              <a:rPr lang="es-ES_tradnl" sz="1400">
                <a:solidFill>
                  <a:srgbClr val="326ED2"/>
                </a:solidFill>
                <a:latin typeface="Arial" pitchFamily="34" charset="0"/>
                <a:sym typeface="Wingdings" pitchFamily="2" charset="2"/>
              </a:rPr>
              <a:t></a:t>
            </a:r>
            <a:r>
              <a:rPr lang="es-ES_tradnl" sz="1400">
                <a:solidFill>
                  <a:srgbClr val="326ED2"/>
                </a:solidFill>
                <a:latin typeface="Arial" pitchFamily="34" charset="0"/>
              </a:rPr>
              <a:t> 902 176 076</a:t>
            </a:r>
            <a:endParaRPr lang="es-ES" sz="1400">
              <a:solidFill>
                <a:srgbClr val="326ED2"/>
              </a:solidFill>
              <a:latin typeface="Arial" pitchFamily="34" charset="0"/>
            </a:endParaRPr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DD379283-9DE8-4672-B51D-FC154F59FA0B}"/>
              </a:ext>
            </a:extLst>
          </p:cNvPr>
          <p:cNvSpPr/>
          <p:nvPr userDrawn="1"/>
        </p:nvSpPr>
        <p:spPr>
          <a:xfrm>
            <a:off x="0" y="0"/>
            <a:ext cx="9158288" cy="765175"/>
          </a:xfrm>
          <a:prstGeom prst="rect">
            <a:avLst/>
          </a:prstGeom>
          <a:gradFill>
            <a:gsLst>
              <a:gs pos="0">
                <a:srgbClr val="142A8E"/>
              </a:gs>
              <a:gs pos="100000">
                <a:srgbClr val="326E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ángulo 18">
            <a:extLst>
              <a:ext uri="{FF2B5EF4-FFF2-40B4-BE49-F238E27FC236}">
                <a16:creationId xmlns:a16="http://schemas.microsoft.com/office/drawing/2014/main" id="{F007E3E0-3DA4-4699-B1FF-6535497A60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9613" y="4394200"/>
            <a:ext cx="1576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ES_tradnl" altLang="es-ES" sz="1400">
                <a:solidFill>
                  <a:srgbClr val="7F7F7F"/>
                </a:solidFill>
                <a:latin typeface="Arial" panose="020B0604020202020204" pitchFamily="34" charset="0"/>
              </a:rPr>
              <a:t>Encuéntranos en:</a:t>
            </a:r>
          </a:p>
        </p:txBody>
      </p:sp>
      <p:pic>
        <p:nvPicPr>
          <p:cNvPr id="9" name="Imagen 19" descr="linea.jpg">
            <a:extLst>
              <a:ext uri="{FF2B5EF4-FFF2-40B4-BE49-F238E27FC236}">
                <a16:creationId xmlns:a16="http://schemas.microsoft.com/office/drawing/2014/main" id="{D2286B01-446C-4076-9A45-8F0C91F47235}"/>
              </a:ext>
            </a:extLst>
          </p:cNvPr>
          <p:cNvPicPr preferRelativeResize="0"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4348163"/>
            <a:ext cx="4572000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7" descr="social_linkedin_box_white.png">
            <a:hlinkClick r:id="rId6"/>
            <a:extLst>
              <a:ext uri="{FF2B5EF4-FFF2-40B4-BE49-F238E27FC236}">
                <a16:creationId xmlns:a16="http://schemas.microsoft.com/office/drawing/2014/main" id="{700251CD-ADF6-4B3E-A524-E07E4DE7DAF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386263"/>
            <a:ext cx="3143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7" descr="social_twitter_box_blue.png">
            <a:hlinkClick r:id="rId8"/>
            <a:extLst>
              <a:ext uri="{FF2B5EF4-FFF2-40B4-BE49-F238E27FC236}">
                <a16:creationId xmlns:a16="http://schemas.microsoft.com/office/drawing/2014/main" id="{DF986033-FD56-4721-B99F-8D285CFE467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4386263"/>
            <a:ext cx="3159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8" descr="blue_myspace_social_icon-1.png">
            <a:hlinkClick r:id="rId10"/>
            <a:extLst>
              <a:ext uri="{FF2B5EF4-FFF2-40B4-BE49-F238E27FC236}">
                <a16:creationId xmlns:a16="http://schemas.microsoft.com/office/drawing/2014/main" id="{41C47137-292E-4E64-86E6-4C110F5FAF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4386263"/>
            <a:ext cx="3159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32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8" name="Redondear rectángulo de esquina diagonal 7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Redondear rectángulo de esquina diagonal 8"/>
          <p:cNvSpPr/>
          <p:nvPr userDrawn="1"/>
        </p:nvSpPr>
        <p:spPr>
          <a:xfrm>
            <a:off x="7092950" y="4659313"/>
            <a:ext cx="2051050" cy="53181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4806950"/>
            <a:ext cx="800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1"/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número de diapositiva 5"/>
          <p:cNvSpPr txBox="1">
            <a:spLocks/>
          </p:cNvSpPr>
          <p:nvPr userDrawn="1"/>
        </p:nvSpPr>
        <p:spPr bwMode="auto">
          <a:xfrm>
            <a:off x="8121650" y="476091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0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200" b="1" cap="all">
                <a:solidFill>
                  <a:srgbClr val="558ED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CLIC PARA EDITAR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200" b="1" cap="all">
                <a:solidFill>
                  <a:srgbClr val="558ED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CLIC PARA EDITAR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0" name="Redondear rectángulo de esquina diagonal 9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Redondear rectángulo de esquina diagonal 10"/>
          <p:cNvSpPr/>
          <p:nvPr userDrawn="1"/>
        </p:nvSpPr>
        <p:spPr>
          <a:xfrm>
            <a:off x="7092950" y="4659313"/>
            <a:ext cx="2051050" cy="53181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Imagen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4806950"/>
            <a:ext cx="800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cto 11"/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5"/>
          <p:cNvSpPr txBox="1">
            <a:spLocks/>
          </p:cNvSpPr>
          <p:nvPr userDrawn="1"/>
        </p:nvSpPr>
        <p:spPr bwMode="auto">
          <a:xfrm>
            <a:off x="8121650" y="476091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6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6" name="Redondear rectángulo de esquina diagonal 5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dondear rectángulo de esquina diagonal 6"/>
          <p:cNvSpPr/>
          <p:nvPr userDrawn="1"/>
        </p:nvSpPr>
        <p:spPr>
          <a:xfrm>
            <a:off x="7092950" y="4659313"/>
            <a:ext cx="2051050" cy="53181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8" name="Imagen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4806950"/>
            <a:ext cx="800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11"/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5"/>
          <p:cNvSpPr txBox="1">
            <a:spLocks/>
          </p:cNvSpPr>
          <p:nvPr userDrawn="1"/>
        </p:nvSpPr>
        <p:spPr bwMode="auto">
          <a:xfrm>
            <a:off x="8121650" y="476091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6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Redondear rectángulo de esquina diagonal 7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Redondear rectángulo de esquina diagonal 8"/>
          <p:cNvSpPr/>
          <p:nvPr userDrawn="1"/>
        </p:nvSpPr>
        <p:spPr>
          <a:xfrm>
            <a:off x="7092950" y="4659313"/>
            <a:ext cx="2051050" cy="53181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4806950"/>
            <a:ext cx="800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1"/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número de diapositiva 5"/>
          <p:cNvSpPr txBox="1">
            <a:spLocks/>
          </p:cNvSpPr>
          <p:nvPr userDrawn="1"/>
        </p:nvSpPr>
        <p:spPr bwMode="auto">
          <a:xfrm>
            <a:off x="8121650" y="476091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4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8" descr="Fondo_Pago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144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7" name="Redondear rectángulo de esquina diagonal 6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4724400" cy="3394472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9" name="Redondear rectángulo de esquina diagonal 8"/>
          <p:cNvSpPr/>
          <p:nvPr userDrawn="1"/>
        </p:nvSpPr>
        <p:spPr>
          <a:xfrm>
            <a:off x="7092950" y="4659313"/>
            <a:ext cx="2051050" cy="53181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4806950"/>
            <a:ext cx="800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1"/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número de diapositiva 5"/>
          <p:cNvSpPr txBox="1">
            <a:spLocks/>
          </p:cNvSpPr>
          <p:nvPr userDrawn="1"/>
        </p:nvSpPr>
        <p:spPr bwMode="auto">
          <a:xfrm>
            <a:off x="8121650" y="476091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4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8" descr="fondo_sabi+amadeu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838" y="169863"/>
            <a:ext cx="5110162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6" name="Redondear rectángulo de esquina diagonal 5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dondear rectángulo de esquina diagonal 6"/>
          <p:cNvSpPr/>
          <p:nvPr userDrawn="1"/>
        </p:nvSpPr>
        <p:spPr>
          <a:xfrm>
            <a:off x="7092950" y="4659313"/>
            <a:ext cx="2051050" cy="53181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4806950"/>
            <a:ext cx="800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11"/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5"/>
          <p:cNvSpPr txBox="1">
            <a:spLocks/>
          </p:cNvSpPr>
          <p:nvPr userDrawn="1"/>
        </p:nvSpPr>
        <p:spPr bwMode="auto">
          <a:xfrm>
            <a:off x="8121650" y="476091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4724400" cy="3394472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501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67764A6-7114-E944-918D-F3E3650BA894}" type="datetimeFigureOut">
              <a:rPr lang="es-ES" smtClean="0"/>
              <a:pPr/>
              <a:t>04/07/2018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9C3BE7A-2A1C-A841-AADA-D455FA8094E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5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1800" b="1" kern="1200" cap="all">
          <a:solidFill>
            <a:srgbClr val="0231A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A14537B-A5F6-4E8F-A3D0-00F71B37A8AA}" type="datetimeFigureOut">
              <a:rPr lang="es-ES"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04/07/2018</a:t>
            </a:fld>
            <a:endParaRPr lang="es-ES">
              <a:ea typeface="MS PGothic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89E3C11-4C4A-45D1-BD7A-2D9AEE2C99F4}" type="slidenum">
              <a:rPr lang="es-ES"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09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9F14866-D8D0-FD4B-98A9-7D7C8639E5C0}" type="datetimeFigureOut">
              <a:rPr lang="es-ES">
                <a:ea typeface="MS PGothic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04/07/2018</a:t>
            </a:fld>
            <a:endParaRPr lang="es-ES">
              <a:ea typeface="MS PGothic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8FB1C69-6BAD-8944-83CC-B408BB0C040D}" type="slidenum">
              <a:rPr lang="es-ES">
                <a:ea typeface="MS PGothic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BBB0FD91-AC13-437B-97FC-A96271DE2E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16E1988B-7D4C-48B3-A77A-A67A469ED4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4FE7481-99C3-4E9B-ADD6-92A29E7C9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B75D885-069A-4F04-9685-BC806C948C8E}" type="datetimeFigureOut">
              <a:rPr lang="es-ES"/>
              <a:pPr>
                <a:defRPr/>
              </a:pPr>
              <a:t>04/07/2018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97A6944-79EA-4095-AE81-8E8FDDA5B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CF5DB92-5687-47BA-AB2D-FBFB5B95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727CBF-E308-4FC9-915B-3310102149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567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nstagram.com/informadb" TargetMode="External"/><Relationship Id="rId13" Type="http://schemas.openxmlformats.org/officeDocument/2006/relationships/image" Target="../media/image44.png"/><Relationship Id="rId18" Type="http://schemas.openxmlformats.org/officeDocument/2006/relationships/hyperlink" Target="https://www.pinterest.com/informadb/" TargetMode="External"/><Relationship Id="rId3" Type="http://schemas.openxmlformats.org/officeDocument/2006/relationships/image" Target="../media/image12.emf"/><Relationship Id="rId21" Type="http://schemas.openxmlformats.org/officeDocument/2006/relationships/image" Target="../media/image48.png"/><Relationship Id="rId7" Type="http://schemas.openxmlformats.org/officeDocument/2006/relationships/image" Target="../media/image41.png"/><Relationship Id="rId12" Type="http://schemas.openxmlformats.org/officeDocument/2006/relationships/hyperlink" Target="http://www.linkedin.com/company/informa-d&amp;b" TargetMode="External"/><Relationship Id="rId17" Type="http://schemas.openxmlformats.org/officeDocument/2006/relationships/image" Target="../media/image46.png"/><Relationship Id="rId2" Type="http://schemas.openxmlformats.org/officeDocument/2006/relationships/image" Target="../media/image39.jpeg"/><Relationship Id="rId16" Type="http://schemas.openxmlformats.org/officeDocument/2006/relationships/hyperlink" Target="https://www.youtube.com/informa" TargetMode="External"/><Relationship Id="rId20" Type="http://schemas.openxmlformats.org/officeDocument/2006/relationships/hyperlink" Target="http://www.empresaactual.com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facebook.com/InformaDB" TargetMode="External"/><Relationship Id="rId11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45.png"/><Relationship Id="rId10" Type="http://schemas.openxmlformats.org/officeDocument/2006/relationships/hyperlink" Target="https://plus.google.com/111461139696136010316/about" TargetMode="External"/><Relationship Id="rId19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Relationship Id="rId14" Type="http://schemas.openxmlformats.org/officeDocument/2006/relationships/hyperlink" Target="http://twitter.com/infor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C1434B-E841-4D2B-811B-F3E5D03AC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052" y="2571750"/>
            <a:ext cx="41529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6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 3 para la asociación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407920" y="1200151"/>
            <a:ext cx="6278880" cy="3394472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buSzPct val="100000"/>
              <a:buNone/>
              <a:defRPr/>
            </a:pPr>
            <a:r>
              <a:rPr lang="es-ES_tradnl" sz="1600" dirty="0"/>
              <a:t>Tenemos la </a:t>
            </a:r>
            <a:r>
              <a:rPr lang="es-ES_tradnl" sz="1600" b="1" dirty="0"/>
              <a:t>INFORMACIÓN</a:t>
            </a:r>
            <a:r>
              <a:rPr lang="es-ES_tradnl" sz="1600" dirty="0"/>
              <a:t> más exclusiva para </a:t>
            </a:r>
            <a:r>
              <a:rPr lang="es-ES_tradnl" sz="1600" b="1" dirty="0"/>
              <a:t>PREVENIR IMPAGADOS</a:t>
            </a:r>
          </a:p>
          <a:p>
            <a:pPr marL="0" indent="0">
              <a:buNone/>
            </a:pPr>
            <a:endParaRPr lang="es-ES_tradnl" sz="1600" b="1" dirty="0"/>
          </a:p>
          <a:p>
            <a:r>
              <a:rPr lang="es-ES_tradnl" sz="1600" b="1" dirty="0"/>
              <a:t>RAI: </a:t>
            </a:r>
            <a:r>
              <a:rPr lang="es-ES_tradnl" sz="1600" dirty="0"/>
              <a:t>Registro de </a:t>
            </a:r>
            <a:r>
              <a:rPr lang="es-ES" sz="1600" dirty="0"/>
              <a:t>Impagados de Operaciones Comerciales.</a:t>
            </a:r>
          </a:p>
          <a:p>
            <a:r>
              <a:rPr lang="es-ES" sz="1600" b="1" dirty="0"/>
              <a:t>EBE: </a:t>
            </a:r>
            <a:r>
              <a:rPr lang="es-ES" sz="1600" dirty="0" err="1"/>
              <a:t>Experian</a:t>
            </a:r>
            <a:r>
              <a:rPr lang="es-ES" sz="1600" dirty="0"/>
              <a:t> Bureau Empresarial es el fichero de morosidad bancaria y multisectorial.</a:t>
            </a:r>
          </a:p>
          <a:p>
            <a:r>
              <a:rPr lang="es-ES" sz="1600" b="1" dirty="0"/>
              <a:t>PAYDEX: </a:t>
            </a:r>
            <a:r>
              <a:rPr lang="es-ES" sz="1600" dirty="0"/>
              <a:t>indicador exclusivo basado en las experiencias de pago positivas y negativas.</a:t>
            </a:r>
          </a:p>
          <a:p>
            <a:r>
              <a:rPr lang="es-ES_tradnl" sz="1600" b="1" dirty="0"/>
              <a:t>INCIDENCIAS JUDICIALES: </a:t>
            </a:r>
            <a:r>
              <a:rPr lang="es-ES_tradnl" sz="1600" dirty="0"/>
              <a:t>deudas reclamadas por la vía judicial y administrativa.</a:t>
            </a:r>
            <a:endParaRPr lang="es-ES" sz="1600" dirty="0"/>
          </a:p>
        </p:txBody>
      </p:sp>
      <p:pic>
        <p:nvPicPr>
          <p:cNvPr id="7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229"/>
            <a:ext cx="2133600" cy="334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9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 4 para la asociación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1800"/>
              </a:lnSpc>
              <a:buSzPct val="100000"/>
              <a:buNone/>
              <a:defRPr/>
            </a:pPr>
            <a:r>
              <a:rPr lang="es-ES_tradnl" sz="1600" dirty="0"/>
              <a:t>El </a:t>
            </a:r>
            <a:r>
              <a:rPr lang="es-ES" sz="1600" dirty="0"/>
              <a:t>servicio más completo de </a:t>
            </a:r>
            <a:r>
              <a:rPr lang="es-ES" sz="1600" b="1" dirty="0"/>
              <a:t>VIGILANCIA</a:t>
            </a:r>
            <a:r>
              <a:rPr lang="es-ES" sz="1600" dirty="0"/>
              <a:t> y </a:t>
            </a:r>
            <a:r>
              <a:rPr lang="es-ES" sz="1600" b="1" dirty="0"/>
              <a:t>SEGUIMIENTO </a:t>
            </a:r>
            <a:r>
              <a:rPr lang="es-ES" sz="1600" dirty="0"/>
              <a:t>de </a:t>
            </a:r>
            <a:r>
              <a:rPr lang="es-ES" sz="1600" b="1" dirty="0"/>
              <a:t>EMPRESAS</a:t>
            </a:r>
          </a:p>
          <a:p>
            <a:pPr marL="0" indent="0">
              <a:buNone/>
            </a:pPr>
            <a:endParaRPr lang="es-ES_tradnl" sz="1600" b="1" dirty="0"/>
          </a:p>
          <a:p>
            <a:r>
              <a:rPr lang="es-ES_tradnl" sz="1600" b="1" dirty="0"/>
              <a:t>NACIONAL </a:t>
            </a:r>
            <a:r>
              <a:rPr lang="es-ES" sz="1600" b="1" dirty="0"/>
              <a:t>e  INTERNACIONAL </a:t>
            </a:r>
            <a:r>
              <a:rPr lang="es-ES" sz="1600" dirty="0"/>
              <a:t>estará constantemente informado de los cambios y movimientos  que afectan a la situación de una empresa y de sus administradores.</a:t>
            </a:r>
          </a:p>
          <a:p>
            <a:r>
              <a:rPr lang="es-ES_tradnl" sz="1600" b="1" dirty="0"/>
              <a:t>MOROSIDAD EBE </a:t>
            </a:r>
            <a:r>
              <a:rPr lang="es-ES" sz="1600" dirty="0"/>
              <a:t>conozca el primero cuando una empresa  se da de alta / baja en el fichero </a:t>
            </a:r>
            <a:r>
              <a:rPr lang="es-ES" sz="1600" dirty="0" err="1"/>
              <a:t>Experian</a:t>
            </a:r>
            <a:r>
              <a:rPr lang="es-ES" sz="1600" dirty="0"/>
              <a:t> Bureau Empresarial así como el detalle del impago.</a:t>
            </a:r>
          </a:p>
          <a:p>
            <a:r>
              <a:rPr lang="es-ES_tradnl" sz="1600" b="1" dirty="0"/>
              <a:t>PRENS@MAIL</a:t>
            </a:r>
            <a:r>
              <a:rPr lang="es-ES_tradnl" sz="1600" dirty="0"/>
              <a:t>, </a:t>
            </a:r>
            <a:r>
              <a:rPr lang="es-ES" sz="1600" dirty="0"/>
              <a:t>servicio de vigilancia con el que recibirá en su email las noticias de prensa e incidencias judiciales más relevantes que afecten a las empresas.</a:t>
            </a:r>
          </a:p>
          <a:p>
            <a:endParaRPr lang="es-ES" sz="1600" dirty="0"/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9521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 5 para la asociación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None/>
            </a:pPr>
            <a:r>
              <a:rPr lang="es-ES_tradnl" sz="1600" dirty="0"/>
              <a:t>Tenemos </a:t>
            </a:r>
            <a:r>
              <a:rPr lang="es-ES" sz="1600" dirty="0"/>
              <a:t>la gama  más completa de </a:t>
            </a:r>
            <a:r>
              <a:rPr lang="es-ES" sz="1600" b="1" dirty="0"/>
              <a:t>PRODUCTOS</a:t>
            </a:r>
            <a:r>
              <a:rPr lang="es-ES" sz="1600" dirty="0"/>
              <a:t> </a:t>
            </a:r>
            <a:r>
              <a:rPr lang="es-ES" sz="1600" b="1" dirty="0"/>
              <a:t>COMPLEMENTARIOS</a:t>
            </a:r>
          </a:p>
          <a:p>
            <a:pPr marL="0" indent="0">
              <a:buNone/>
            </a:pPr>
            <a:endParaRPr lang="es-ES_tradnl" sz="1600" b="1" dirty="0"/>
          </a:p>
          <a:p>
            <a:r>
              <a:rPr lang="es-ES_tradnl" sz="1600" b="1" dirty="0"/>
              <a:t>FRC</a:t>
            </a:r>
            <a:r>
              <a:rPr lang="es-ES_tradnl" sz="1600" dirty="0"/>
              <a:t> (</a:t>
            </a:r>
            <a:r>
              <a:rPr lang="es-ES" sz="1600" dirty="0"/>
              <a:t>Fichero de reclasificación de crédito) puede enriquecer su </a:t>
            </a:r>
            <a:r>
              <a:rPr lang="es-ES" sz="1600" dirty="0" err="1"/>
              <a:t>bbdd</a:t>
            </a:r>
            <a:r>
              <a:rPr lang="es-ES" sz="1600" dirty="0"/>
              <a:t> de clientes con el CIF, identificación, incidencias judiciales, y calificación para evaluar el riesgo de crédito de su cartera.</a:t>
            </a:r>
          </a:p>
          <a:p>
            <a:r>
              <a:rPr lang="es-ES_tradnl" sz="1600" b="1" dirty="0"/>
              <a:t>NUEVAS </a:t>
            </a:r>
            <a:r>
              <a:rPr lang="es-ES" sz="1600" b="1" dirty="0"/>
              <a:t>CONSTITUCIONES</a:t>
            </a:r>
            <a:r>
              <a:rPr lang="es-ES" sz="1600" dirty="0"/>
              <a:t>, un fichero a nivel nacional y provincial, con la información sobre las empresas de nueva creación, y su constitución.</a:t>
            </a:r>
          </a:p>
          <a:p>
            <a:r>
              <a:rPr lang="es-ES_tradnl" sz="1600" b="1" dirty="0"/>
              <a:t>VALORACIÓN </a:t>
            </a:r>
            <a:r>
              <a:rPr lang="es-ES" sz="1600" b="1" dirty="0"/>
              <a:t>DE EMPRESAS</a:t>
            </a:r>
            <a:r>
              <a:rPr lang="es-ES" sz="1600" dirty="0"/>
              <a:t>, podrá solicitar el informe de valoración de su empresa o de cualquier otra para conocer su valor en el mercado y lo que un inversor pagaría por ella.</a:t>
            </a:r>
          </a:p>
        </p:txBody>
      </p:sp>
    </p:spTree>
    <p:extLst>
      <p:ext uri="{BB962C8B-B14F-4D97-AF65-F5344CB8AC3E}">
        <p14:creationId xmlns:p14="http://schemas.microsoft.com/office/powerpoint/2010/main" val="98712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 6 para la asociación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None/>
            </a:pPr>
            <a:r>
              <a:rPr lang="es-ES_tradnl" sz="1600" dirty="0"/>
              <a:t>Localizamos </a:t>
            </a:r>
            <a:r>
              <a:rPr lang="es-ES" sz="1600" dirty="0"/>
              <a:t>a tus nuevos clientes  con nuestras  </a:t>
            </a:r>
            <a:r>
              <a:rPr lang="es-ES" sz="1600" b="1" dirty="0"/>
              <a:t>BASES DE DATOS DE MARKETING</a:t>
            </a:r>
          </a:p>
          <a:p>
            <a:pPr marL="0" indent="0">
              <a:buNone/>
            </a:pPr>
            <a:endParaRPr lang="es-ES_tradnl" sz="1600" b="1" dirty="0"/>
          </a:p>
          <a:p>
            <a:r>
              <a:rPr lang="es-ES_tradnl" sz="1600" dirty="0"/>
              <a:t>Prospecta Empresas</a:t>
            </a:r>
          </a:p>
          <a:p>
            <a:r>
              <a:rPr lang="es-ES_tradnl" sz="1600" dirty="0"/>
              <a:t>Prospecta Autónomos</a:t>
            </a:r>
          </a:p>
          <a:p>
            <a:r>
              <a:rPr lang="es-ES_tradnl" sz="1600" dirty="0"/>
              <a:t>Prospecta Ejecutivos</a:t>
            </a:r>
          </a:p>
          <a:p>
            <a:r>
              <a:rPr lang="es-ES_tradnl" sz="1600" dirty="0"/>
              <a:t>Prospecta Particulares</a:t>
            </a:r>
          </a:p>
          <a:p>
            <a:r>
              <a:rPr lang="es-ES_tradnl" sz="1600" dirty="0"/>
              <a:t>Soluciones de Valor Añadido: SABI Marketing, GRS, DBK Observatorio Sectorial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02330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Oferta económica para la asociación y sus asociados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3394472"/>
          </a:xfrm>
        </p:spPr>
        <p:txBody>
          <a:bodyPr>
            <a:normAutofit/>
          </a:bodyPr>
          <a:lstStyle/>
          <a:p>
            <a:pPr>
              <a:buSzPct val="100000"/>
              <a:buNone/>
            </a:pPr>
            <a:r>
              <a:rPr lang="es-ES_tradnl" sz="1600" dirty="0"/>
              <a:t>Tarifa especial para compra anticipada de unidades:</a:t>
            </a:r>
          </a:p>
          <a:p>
            <a:pPr>
              <a:buSzPct val="100000"/>
              <a:buNone/>
            </a:pPr>
            <a:endParaRPr lang="es-ES_tradnl" sz="1600" dirty="0"/>
          </a:p>
          <a:p>
            <a:pPr>
              <a:buSzPct val="100000"/>
              <a:buNone/>
            </a:pPr>
            <a:endParaRPr lang="es-ES_tradnl" sz="1600" dirty="0"/>
          </a:p>
          <a:p>
            <a:pPr>
              <a:buSzPct val="100000"/>
              <a:buNone/>
            </a:pPr>
            <a:endParaRPr lang="es-ES_tradnl" sz="1600" dirty="0"/>
          </a:p>
          <a:p>
            <a:pPr>
              <a:buSzPct val="100000"/>
              <a:buNone/>
            </a:pPr>
            <a:endParaRPr lang="es-ES_tradnl" sz="1600" dirty="0"/>
          </a:p>
          <a:p>
            <a:pPr>
              <a:buSzPct val="100000"/>
              <a:buNone/>
            </a:pPr>
            <a:endParaRPr lang="es-ES_tradnl" sz="1600" dirty="0"/>
          </a:p>
          <a:p>
            <a:pPr>
              <a:buSzPct val="100000"/>
              <a:buNone/>
            </a:pPr>
            <a:r>
              <a:rPr lang="es-ES_tradnl" sz="1600" dirty="0"/>
              <a:t>Tarifa especial contrato mensual «open»:</a:t>
            </a:r>
            <a:endParaRPr lang="es-E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4060" y="1370634"/>
            <a:ext cx="4552971" cy="150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4060" y="3138494"/>
            <a:ext cx="4552971" cy="130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801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Imagen 5" descr="cier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 Box 7"/>
          <p:cNvSpPr txBox="1">
            <a:spLocks noChangeArrowheads="1"/>
          </p:cNvSpPr>
          <p:nvPr/>
        </p:nvSpPr>
        <p:spPr bwMode="auto">
          <a:xfrm>
            <a:off x="3563938" y="1563688"/>
            <a:ext cx="432117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 eaLnBrk="1" fontAlgn="base" hangingPunct="1">
              <a:lnSpc>
                <a:spcPct val="80000"/>
              </a:lnSpc>
              <a:spcBef>
                <a:spcPts val="938"/>
              </a:spcBef>
              <a:spcAft>
                <a:spcPct val="0"/>
              </a:spcAft>
              <a:buClr>
                <a:srgbClr val="CC3300"/>
              </a:buClr>
            </a:pPr>
            <a:r>
              <a:rPr lang="es-ES_tradnl" sz="1800" dirty="0">
                <a:solidFill>
                  <a:prstClr val="white"/>
                </a:solidFill>
                <a:latin typeface="Arial" charset="0"/>
              </a:rPr>
              <a:t>Persona de Contacto: Daniel Sánchez</a:t>
            </a:r>
          </a:p>
          <a:p>
            <a:pPr defTabSz="914400" eaLnBrk="1" fontAlgn="base" hangingPunct="1">
              <a:lnSpc>
                <a:spcPct val="80000"/>
              </a:lnSpc>
              <a:spcBef>
                <a:spcPts val="938"/>
              </a:spcBef>
              <a:spcAft>
                <a:spcPct val="0"/>
              </a:spcAft>
              <a:buClr>
                <a:srgbClr val="CC3300"/>
              </a:buClr>
            </a:pPr>
            <a:r>
              <a:rPr lang="es-ES_tradnl" sz="1800" dirty="0">
                <a:solidFill>
                  <a:prstClr val="white"/>
                </a:solidFill>
                <a:latin typeface="Arial" charset="0"/>
                <a:sym typeface="Wingdings" charset="0"/>
              </a:rPr>
              <a:t></a:t>
            </a:r>
            <a:r>
              <a:rPr lang="es-ES_tradnl" sz="1800" dirty="0">
                <a:solidFill>
                  <a:prstClr val="white"/>
                </a:solidFill>
                <a:latin typeface="Arial" charset="0"/>
              </a:rPr>
              <a:t> daniel@informa.es </a:t>
            </a:r>
          </a:p>
          <a:p>
            <a:pPr defTabSz="914400" eaLnBrk="1" fontAlgn="base" hangingPunct="1">
              <a:lnSpc>
                <a:spcPct val="80000"/>
              </a:lnSpc>
              <a:spcBef>
                <a:spcPts val="938"/>
              </a:spcBef>
              <a:spcAft>
                <a:spcPct val="0"/>
              </a:spcAft>
              <a:buClr>
                <a:srgbClr val="CC3300"/>
              </a:buClr>
            </a:pPr>
            <a:r>
              <a:rPr lang="es-ES_tradnl" dirty="0">
                <a:solidFill>
                  <a:prstClr val="white"/>
                </a:solidFill>
                <a:latin typeface="Arial" charset="0"/>
                <a:sym typeface="Wingdings" charset="0"/>
              </a:rPr>
              <a:t></a:t>
            </a:r>
            <a:r>
              <a:rPr lang="es-ES_tradnl" sz="1800" dirty="0">
                <a:solidFill>
                  <a:prstClr val="white"/>
                </a:solidFill>
                <a:latin typeface="Arial" charset="0"/>
              </a:rPr>
              <a:t> 670.734.443</a:t>
            </a:r>
            <a:endParaRPr lang="es-ES" sz="18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7347" name="Rectángulo 18"/>
          <p:cNvSpPr>
            <a:spLocks noChangeArrowheads="1"/>
          </p:cNvSpPr>
          <p:nvPr/>
        </p:nvSpPr>
        <p:spPr bwMode="auto">
          <a:xfrm>
            <a:off x="3563938" y="2840038"/>
            <a:ext cx="2079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ea typeface="MS PGothic" charset="0"/>
              </a:rPr>
              <a:t>Encuéntranos en:</a:t>
            </a:r>
          </a:p>
        </p:txBody>
      </p:sp>
      <p:pic>
        <p:nvPicPr>
          <p:cNvPr id="5735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90663"/>
            <a:ext cx="204946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dondear rectángulo de esquina diagonal 20"/>
          <p:cNvSpPr/>
          <p:nvPr/>
        </p:nvSpPr>
        <p:spPr bwMode="auto">
          <a:xfrm>
            <a:off x="3348038" y="1203325"/>
            <a:ext cx="5040312" cy="2808288"/>
          </a:xfrm>
          <a:prstGeom prst="round2DiagRect">
            <a:avLst>
              <a:gd name="adj1" fmla="val 8605"/>
              <a:gd name="adj2" fmla="val 0"/>
            </a:avLst>
          </a:prstGeom>
          <a:noFill/>
          <a:ln w="1905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57353" name="Imagen 1" descr="cesce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4371975"/>
            <a:ext cx="10715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Imagen 3" descr="logo-d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4400550"/>
            <a:ext cx="12509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acebook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8" y="3363838"/>
            <a:ext cx="323791" cy="323791"/>
          </a:xfrm>
          <a:prstGeom prst="rect">
            <a:avLst/>
          </a:prstGeom>
        </p:spPr>
      </p:pic>
      <p:pic>
        <p:nvPicPr>
          <p:cNvPr id="3" name="Imagen 2" descr="instagram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65" y="3363838"/>
            <a:ext cx="323791" cy="323791"/>
          </a:xfrm>
          <a:prstGeom prst="rect">
            <a:avLst/>
          </a:prstGeom>
        </p:spPr>
      </p:pic>
      <p:pic>
        <p:nvPicPr>
          <p:cNvPr id="4" name="Imagen 3" descr="google.png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76" y="3363838"/>
            <a:ext cx="325512" cy="325512"/>
          </a:xfrm>
          <a:prstGeom prst="rect">
            <a:avLst/>
          </a:prstGeom>
        </p:spPr>
      </p:pic>
      <p:pic>
        <p:nvPicPr>
          <p:cNvPr id="5" name="Imagen 4" descr="linkedin.png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68" y="3363838"/>
            <a:ext cx="325512" cy="325512"/>
          </a:xfrm>
          <a:prstGeom prst="rect">
            <a:avLst/>
          </a:prstGeom>
        </p:spPr>
      </p:pic>
      <p:pic>
        <p:nvPicPr>
          <p:cNvPr id="7" name="Imagen 6" descr="twitter.png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00" y="3363838"/>
            <a:ext cx="325512" cy="325512"/>
          </a:xfrm>
          <a:prstGeom prst="rect">
            <a:avLst/>
          </a:prstGeom>
        </p:spPr>
      </p:pic>
      <p:pic>
        <p:nvPicPr>
          <p:cNvPr id="8" name="Imagen 7" descr="youtube.png">
            <a:hlinkClick r:id="rId16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56" y="3363838"/>
            <a:ext cx="325512" cy="325512"/>
          </a:xfrm>
          <a:prstGeom prst="rect">
            <a:avLst/>
          </a:prstGeom>
        </p:spPr>
      </p:pic>
      <p:pic>
        <p:nvPicPr>
          <p:cNvPr id="9" name="Imagen 8" descr="pinterest.png">
            <a:hlinkClick r:id="rId18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4" y="3363838"/>
            <a:ext cx="327476" cy="327476"/>
          </a:xfrm>
          <a:prstGeom prst="rect">
            <a:avLst/>
          </a:prstGeom>
        </p:spPr>
      </p:pic>
      <p:pic>
        <p:nvPicPr>
          <p:cNvPr id="10" name="Imagen 9" descr="blog.png">
            <a:hlinkClick r:id="rId20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63838"/>
            <a:ext cx="325512" cy="3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418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n 23577" descr="BBDD-NACIONAL.jpg">
            <a:extLst>
              <a:ext uri="{FF2B5EF4-FFF2-40B4-BE49-F238E27FC236}">
                <a16:creationId xmlns:a16="http://schemas.microsoft.com/office/drawing/2014/main" id="{E4FA1D0A-14DA-4C7D-A552-E9F729DE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" r="3111"/>
          <a:stretch>
            <a:fillRect/>
          </a:stretch>
        </p:blipFill>
        <p:spPr bwMode="auto">
          <a:xfrm>
            <a:off x="0" y="150813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2 Título">
            <a:extLst>
              <a:ext uri="{FF2B5EF4-FFF2-40B4-BE49-F238E27FC236}">
                <a16:creationId xmlns:a16="http://schemas.microsoft.com/office/drawing/2014/main" id="{DB4A8069-1CB5-43C9-938E-98C0F162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84188"/>
            <a:ext cx="8207375" cy="431800"/>
          </a:xfrm>
        </p:spPr>
        <p:txBody>
          <a:bodyPr/>
          <a:lstStyle/>
          <a:p>
            <a:r>
              <a:rPr lang="es-ES" altLang="es-ES">
                <a:latin typeface="Arial" panose="020B0604020202020204" pitchFamily="34" charset="0"/>
                <a:cs typeface="Arial" panose="020B0604020202020204" pitchFamily="34" charset="0"/>
              </a:rPr>
              <a:t>NUESTRA BASE DE DATOS NACIONAL</a:t>
            </a:r>
          </a:p>
        </p:txBody>
      </p:sp>
      <p:grpSp>
        <p:nvGrpSpPr>
          <p:cNvPr id="23576" name="Agrupar 23575">
            <a:extLst>
              <a:ext uri="{FF2B5EF4-FFF2-40B4-BE49-F238E27FC236}">
                <a16:creationId xmlns:a16="http://schemas.microsoft.com/office/drawing/2014/main" id="{442847E3-0A6E-4598-BC42-A2AA348D0669}"/>
              </a:ext>
            </a:extLst>
          </p:cNvPr>
          <p:cNvGrpSpPr>
            <a:grpSpLocks/>
          </p:cNvGrpSpPr>
          <p:nvPr/>
        </p:nvGrpSpPr>
        <p:grpSpPr bwMode="auto">
          <a:xfrm>
            <a:off x="4127500" y="954088"/>
            <a:ext cx="1727200" cy="1728787"/>
            <a:chOff x="4127290" y="1114656"/>
            <a:chExt cx="1728192" cy="1728192"/>
          </a:xfrm>
        </p:grpSpPr>
        <p:grpSp>
          <p:nvGrpSpPr>
            <p:cNvPr id="54307" name="Agrupar 5">
              <a:extLst>
                <a:ext uri="{FF2B5EF4-FFF2-40B4-BE49-F238E27FC236}">
                  <a16:creationId xmlns:a16="http://schemas.microsoft.com/office/drawing/2014/main" id="{64E697F7-3EDD-442B-9767-D83A1656B5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7913" y="1279878"/>
              <a:ext cx="1433337" cy="1456473"/>
              <a:chOff x="1259593" y="1195676"/>
              <a:chExt cx="1433205" cy="1458549"/>
            </a:xfrm>
          </p:grpSpPr>
          <p:sp>
            <p:nvSpPr>
              <p:cNvPr id="54309" name="Rectangle 4">
                <a:extLst>
                  <a:ext uri="{FF2B5EF4-FFF2-40B4-BE49-F238E27FC236}">
                    <a16:creationId xmlns:a16="http://schemas.microsoft.com/office/drawing/2014/main" id="{2B4258B2-D354-404A-9101-195EA3902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594" y="1195676"/>
                <a:ext cx="1080119" cy="684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altLang="es-E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7D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6,7</a:t>
                </a:r>
                <a:endParaRPr kumimoji="0" lang="pt-PT" altLang="es-ES" sz="2800" b="1" i="0" u="none" strike="noStrike" kern="1200" cap="none" spc="0" normalizeH="0" baseline="0" noProof="0">
                  <a:ln>
                    <a:noFill/>
                  </a:ln>
                  <a:solidFill>
                    <a:srgbClr val="0077DB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4310" name="Rectangle 4">
                <a:extLst>
                  <a:ext uri="{FF2B5EF4-FFF2-40B4-BE49-F238E27FC236}">
                    <a16:creationId xmlns:a16="http://schemas.microsoft.com/office/drawing/2014/main" id="{89E51857-34D4-40D0-963C-6181B4903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594" y="2086377"/>
                <a:ext cx="1224023" cy="567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altLang="es-E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7D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de agentes económicos nacionales</a:t>
                </a:r>
                <a:endParaRPr kumimoji="0" lang="pt-PT" altLang="es-ES" sz="1200" b="0" i="0" u="none" strike="noStrike" kern="1200" cap="none" spc="0" normalizeH="0" baseline="0" noProof="0">
                  <a:ln>
                    <a:noFill/>
                  </a:ln>
                  <a:solidFill>
                    <a:srgbClr val="0077DB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4311" name="Rectángulo 4">
                <a:extLst>
                  <a:ext uri="{FF2B5EF4-FFF2-40B4-BE49-F238E27FC236}">
                    <a16:creationId xmlns:a16="http://schemas.microsoft.com/office/drawing/2014/main" id="{0CCF308E-0A68-4C68-B0B5-8A20C3BBF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593" y="1772560"/>
                <a:ext cx="1433205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altLang="es-E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7D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millones</a:t>
                </a:r>
                <a:endParaRPr kumimoji="0" lang="pt-PT" altLang="es-ES" sz="2800" b="1" i="0" u="none" strike="noStrike" kern="1200" cap="none" spc="0" normalizeH="0" baseline="0" noProof="0">
                  <a:ln>
                    <a:noFill/>
                  </a:ln>
                  <a:solidFill>
                    <a:srgbClr val="0077DB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37A72E7-1AAA-4DBA-A4F3-40481F6B223F}"/>
                </a:ext>
              </a:extLst>
            </p:cNvPr>
            <p:cNvSpPr/>
            <p:nvPr/>
          </p:nvSpPr>
          <p:spPr>
            <a:xfrm>
              <a:off x="4127290" y="1114656"/>
              <a:ext cx="1728192" cy="1728192"/>
            </a:xfrm>
            <a:prstGeom prst="ellipse">
              <a:avLst/>
            </a:prstGeom>
            <a:noFill/>
            <a:ln w="19050">
              <a:solidFill>
                <a:srgbClr val="0077DB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552" name="Agrupar 23551">
            <a:extLst>
              <a:ext uri="{FF2B5EF4-FFF2-40B4-BE49-F238E27FC236}">
                <a16:creationId xmlns:a16="http://schemas.microsoft.com/office/drawing/2014/main" id="{0D4F5224-CA54-40DD-8A17-0072FB6BFDF6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673350"/>
            <a:ext cx="1800225" cy="1800225"/>
            <a:chOff x="3563888" y="2859782"/>
            <a:chExt cx="1800200" cy="1800200"/>
          </a:xfrm>
        </p:grpSpPr>
        <p:grpSp>
          <p:nvGrpSpPr>
            <p:cNvPr id="54302" name="Agrupar 34">
              <a:extLst>
                <a:ext uri="{FF2B5EF4-FFF2-40B4-BE49-F238E27FC236}">
                  <a16:creationId xmlns:a16="http://schemas.microsoft.com/office/drawing/2014/main" id="{4670613C-CF3D-4EC3-86C0-11211E0B8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7904" y="2990643"/>
              <a:ext cx="1584176" cy="1457837"/>
              <a:chOff x="683607" y="1639385"/>
              <a:chExt cx="1583755" cy="1457334"/>
            </a:xfrm>
          </p:grpSpPr>
          <p:sp>
            <p:nvSpPr>
              <p:cNvPr id="54304" name="Rectangle 4">
                <a:extLst>
                  <a:ext uri="{FF2B5EF4-FFF2-40B4-BE49-F238E27FC236}">
                    <a16:creationId xmlns:a16="http://schemas.microsoft.com/office/drawing/2014/main" id="{6B4605AB-43E0-4508-829C-23554A196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5" y="1639385"/>
                <a:ext cx="1223811" cy="684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altLang="es-E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48B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3,4</a:t>
                </a:r>
                <a:endParaRPr kumimoji="0" lang="pt-PT" altLang="es-ES" sz="2800" b="1" i="0" u="none" strike="noStrike" kern="1200" cap="none" spc="0" normalizeH="0" baseline="0" noProof="0">
                  <a:ln>
                    <a:noFill/>
                  </a:ln>
                  <a:solidFill>
                    <a:srgbClr val="0048BD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4305" name="Rectangle 4">
                <a:extLst>
                  <a:ext uri="{FF2B5EF4-FFF2-40B4-BE49-F238E27FC236}">
                    <a16:creationId xmlns:a16="http://schemas.microsoft.com/office/drawing/2014/main" id="{CE8471AC-1690-49B5-BD15-8CB41B45A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607" y="2529067"/>
                <a:ext cx="1583755" cy="567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altLang="es-E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48B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de empresas y autónomos activos con rating</a:t>
                </a:r>
                <a:endParaRPr kumimoji="0" lang="pt-PT" altLang="es-ES" sz="1200" b="0" i="0" u="none" strike="noStrike" kern="1200" cap="none" spc="0" normalizeH="0" baseline="0" noProof="0">
                  <a:ln>
                    <a:noFill/>
                  </a:ln>
                  <a:solidFill>
                    <a:srgbClr val="0048BD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4306" name="Rectángulo 37">
                <a:extLst>
                  <a:ext uri="{FF2B5EF4-FFF2-40B4-BE49-F238E27FC236}">
                    <a16:creationId xmlns:a16="http://schemas.microsoft.com/office/drawing/2014/main" id="{98B08755-32FC-4CC6-AD56-5F728C5DE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607" y="2215250"/>
                <a:ext cx="1511766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altLang="es-E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48B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millones</a:t>
                </a:r>
                <a:endParaRPr kumimoji="0" lang="pt-PT" altLang="es-ES" sz="2800" b="1" i="0" u="none" strike="noStrike" kern="1200" cap="none" spc="0" normalizeH="0" baseline="0" noProof="0">
                  <a:ln>
                    <a:noFill/>
                  </a:ln>
                  <a:solidFill>
                    <a:srgbClr val="0048BD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F78D315-FEBC-4923-B18E-1B3CC51186B0}"/>
                </a:ext>
              </a:extLst>
            </p:cNvPr>
            <p:cNvSpPr/>
            <p:nvPr/>
          </p:nvSpPr>
          <p:spPr>
            <a:xfrm>
              <a:off x="3563888" y="2859782"/>
              <a:ext cx="1800200" cy="1800200"/>
            </a:xfrm>
            <a:prstGeom prst="ellipse">
              <a:avLst/>
            </a:prstGeom>
            <a:noFill/>
            <a:ln w="19050">
              <a:solidFill>
                <a:srgbClr val="005FDB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Agrupar 23553">
            <a:extLst>
              <a:ext uri="{FF2B5EF4-FFF2-40B4-BE49-F238E27FC236}">
                <a16:creationId xmlns:a16="http://schemas.microsoft.com/office/drawing/2014/main" id="{0EFBC421-AD06-454F-B62C-AD420347EB03}"/>
              </a:ext>
            </a:extLst>
          </p:cNvPr>
          <p:cNvGrpSpPr>
            <a:grpSpLocks/>
          </p:cNvGrpSpPr>
          <p:nvPr/>
        </p:nvGrpSpPr>
        <p:grpSpPr bwMode="auto">
          <a:xfrm>
            <a:off x="5376863" y="2187575"/>
            <a:ext cx="1944687" cy="1943100"/>
            <a:chOff x="5376827" y="2347336"/>
            <a:chExt cx="1944216" cy="1944216"/>
          </a:xfrm>
        </p:grpSpPr>
        <p:grpSp>
          <p:nvGrpSpPr>
            <p:cNvPr id="54297" name="Agrupar 38">
              <a:extLst>
                <a:ext uri="{FF2B5EF4-FFF2-40B4-BE49-F238E27FC236}">
                  <a16:creationId xmlns:a16="http://schemas.microsoft.com/office/drawing/2014/main" id="{AD05DBD8-2376-4CAA-B823-DA291652D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4384" y="2551471"/>
              <a:ext cx="1630770" cy="1464309"/>
              <a:chOff x="1141022" y="1336424"/>
              <a:chExt cx="1630784" cy="146408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273F1C-A2A8-4D61-BBA1-B56D6FAF0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404" y="1337194"/>
                <a:ext cx="1296684" cy="68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4400" b="1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37B5F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rPr>
                  <a:t>15</a:t>
                </a:r>
                <a:endParaRPr kumimoji="0" lang="pt-PT" sz="28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7B5F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300" name="Rectangle 4">
                <a:extLst>
                  <a:ext uri="{FF2B5EF4-FFF2-40B4-BE49-F238E27FC236}">
                    <a16:creationId xmlns:a16="http://schemas.microsoft.com/office/drawing/2014/main" id="{CD8CFE7C-6FD6-4F3F-ABD0-B3FD19813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022" y="2237039"/>
                <a:ext cx="1630784" cy="563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altLang="es-E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37B5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de cargos de administradores y cargos funcionales</a:t>
                </a:r>
                <a:endParaRPr kumimoji="0" lang="pt-PT" altLang="es-ES" sz="1200" b="0" i="0" u="none" strike="noStrike" kern="1200" cap="none" spc="0" normalizeH="0" baseline="0" noProof="0">
                  <a:ln>
                    <a:noFill/>
                  </a:ln>
                  <a:solidFill>
                    <a:srgbClr val="37B5F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4301" name="Rectángulo 41">
                <a:extLst>
                  <a:ext uri="{FF2B5EF4-FFF2-40B4-BE49-F238E27FC236}">
                    <a16:creationId xmlns:a16="http://schemas.microsoft.com/office/drawing/2014/main" id="{FA5C0E52-7507-4A41-B36F-94B2EB87C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30" y="1948886"/>
                <a:ext cx="1433205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altLang="es-E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7B5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millones</a:t>
                </a:r>
                <a:endParaRPr kumimoji="0" lang="pt-PT" altLang="es-ES" sz="2800" b="1" i="0" u="none" strike="noStrike" kern="1200" cap="none" spc="0" normalizeH="0" baseline="0" noProof="0">
                  <a:ln>
                    <a:noFill/>
                  </a:ln>
                  <a:solidFill>
                    <a:srgbClr val="37B5F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3501DF9-C3BD-4E55-920A-77A018136C55}"/>
                </a:ext>
              </a:extLst>
            </p:cNvPr>
            <p:cNvSpPr/>
            <p:nvPr/>
          </p:nvSpPr>
          <p:spPr>
            <a:xfrm>
              <a:off x="5376827" y="2347336"/>
              <a:ext cx="1944216" cy="1944216"/>
            </a:xfrm>
            <a:prstGeom prst="ellipse">
              <a:avLst/>
            </a:prstGeom>
            <a:noFill/>
            <a:ln w="19050">
              <a:solidFill>
                <a:srgbClr val="37B5F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F71F7D14-EE12-4601-AB60-99DD9B3FEEC0}"/>
              </a:ext>
            </a:extLst>
          </p:cNvPr>
          <p:cNvGrpSpPr>
            <a:grpSpLocks/>
          </p:cNvGrpSpPr>
          <p:nvPr/>
        </p:nvGrpSpPr>
        <p:grpSpPr bwMode="auto">
          <a:xfrm>
            <a:off x="6088063" y="555625"/>
            <a:ext cx="1657350" cy="1657350"/>
            <a:chOff x="5512376" y="2969930"/>
            <a:chExt cx="1656184" cy="1656184"/>
          </a:xfrm>
        </p:grpSpPr>
        <p:grpSp>
          <p:nvGrpSpPr>
            <p:cNvPr id="54292" name="Agrupar 42">
              <a:extLst>
                <a:ext uri="{FF2B5EF4-FFF2-40B4-BE49-F238E27FC236}">
                  <a16:creationId xmlns:a16="http://schemas.microsoft.com/office/drawing/2014/main" id="{5F553395-D77B-4473-B5DB-D3619665C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4384" y="3185949"/>
              <a:ext cx="1537713" cy="1300874"/>
              <a:chOff x="543853" y="1487439"/>
              <a:chExt cx="1537570" cy="1300675"/>
            </a:xfrm>
          </p:grpSpPr>
          <p:sp>
            <p:nvSpPr>
              <p:cNvPr id="54294" name="Rectangle 4">
                <a:extLst>
                  <a:ext uri="{FF2B5EF4-FFF2-40B4-BE49-F238E27FC236}">
                    <a16:creationId xmlns:a16="http://schemas.microsoft.com/office/drawing/2014/main" id="{CC9848A5-80FF-4D6B-A46D-A4F5D57B7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9857" y="1487439"/>
                <a:ext cx="1080119" cy="684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altLang="es-E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91D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2,6</a:t>
                </a:r>
                <a:endParaRPr kumimoji="0" lang="pt-PT" altLang="es-ES" sz="2800" b="1" i="0" u="none" strike="noStrike" kern="1200" cap="none" spc="0" normalizeH="0" baseline="0" noProof="0">
                  <a:ln>
                    <a:noFill/>
                  </a:ln>
                  <a:solidFill>
                    <a:srgbClr val="0091D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4295" name="Rectangle 4">
                <a:extLst>
                  <a:ext uri="{FF2B5EF4-FFF2-40B4-BE49-F238E27FC236}">
                    <a16:creationId xmlns:a16="http://schemas.microsoft.com/office/drawing/2014/main" id="{E94060A9-2E80-425D-8E9A-9680365E6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255" y="2377232"/>
                <a:ext cx="1512168" cy="410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altLang="es-E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91D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de vinculaciones societarias</a:t>
                </a:r>
                <a:endParaRPr kumimoji="0" lang="pt-PT" altLang="es-ES" sz="1200" b="0" i="0" u="none" strike="noStrike" kern="1200" cap="none" spc="0" normalizeH="0" baseline="0" noProof="0">
                  <a:ln>
                    <a:noFill/>
                  </a:ln>
                  <a:solidFill>
                    <a:srgbClr val="0091D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4296" name="Rectángulo 45">
                <a:extLst>
                  <a:ext uri="{FF2B5EF4-FFF2-40B4-BE49-F238E27FC236}">
                    <a16:creationId xmlns:a16="http://schemas.microsoft.com/office/drawing/2014/main" id="{35B19CA2-5D6E-4923-81A7-6271C86EE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853" y="2063414"/>
                <a:ext cx="1433205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altLang="es-E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91D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millones</a:t>
                </a:r>
                <a:endParaRPr kumimoji="0" lang="pt-PT" altLang="es-ES" sz="2800" b="1" i="0" u="none" strike="noStrike" kern="1200" cap="none" spc="0" normalizeH="0" baseline="0" noProof="0">
                  <a:ln>
                    <a:noFill/>
                  </a:ln>
                  <a:solidFill>
                    <a:srgbClr val="0091D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62E09590-1957-4466-B394-7B6F4842E35C}"/>
                </a:ext>
              </a:extLst>
            </p:cNvPr>
            <p:cNvSpPr/>
            <p:nvPr/>
          </p:nvSpPr>
          <p:spPr>
            <a:xfrm>
              <a:off x="5512376" y="2969930"/>
              <a:ext cx="1656184" cy="1656184"/>
            </a:xfrm>
            <a:prstGeom prst="ellipse">
              <a:avLst/>
            </a:prstGeom>
            <a:noFill/>
            <a:ln w="19050">
              <a:solidFill>
                <a:srgbClr val="0091DA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575" name="Agrupar 23574">
            <a:extLst>
              <a:ext uri="{FF2B5EF4-FFF2-40B4-BE49-F238E27FC236}">
                <a16:creationId xmlns:a16="http://schemas.microsoft.com/office/drawing/2014/main" id="{849E1D70-229F-4E5B-9803-7F6B1F42CE70}"/>
              </a:ext>
            </a:extLst>
          </p:cNvPr>
          <p:cNvGrpSpPr>
            <a:grpSpLocks/>
          </p:cNvGrpSpPr>
          <p:nvPr/>
        </p:nvGrpSpPr>
        <p:grpSpPr bwMode="auto">
          <a:xfrm>
            <a:off x="7286625" y="1801813"/>
            <a:ext cx="1584325" cy="1584325"/>
            <a:chOff x="7287175" y="1961818"/>
            <a:chExt cx="1584176" cy="1584176"/>
          </a:xfrm>
        </p:grpSpPr>
        <p:grpSp>
          <p:nvGrpSpPr>
            <p:cNvPr id="54287" name="Agrupar 50">
              <a:extLst>
                <a:ext uri="{FF2B5EF4-FFF2-40B4-BE49-F238E27FC236}">
                  <a16:creationId xmlns:a16="http://schemas.microsoft.com/office/drawing/2014/main" id="{A647FAA4-973A-46BB-AC10-5B35FCF15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4292" y="2118967"/>
              <a:ext cx="1433191" cy="1299946"/>
              <a:chOff x="539551" y="1520677"/>
              <a:chExt cx="1433205" cy="1302537"/>
            </a:xfrm>
          </p:grpSpPr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9D2216AB-6E2C-49E7-9BFF-7D84745EB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359" y="1520675"/>
                <a:ext cx="1295291" cy="685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44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0077DB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rPr>
                  <a:t>14,8</a:t>
                </a:r>
                <a:endParaRPr kumimoji="0" lang="pt-PT" sz="2800" b="1" i="0" u="none" strike="noStrike" kern="1200" cap="none" spc="-100" normalizeH="0" baseline="0" noProof="0" dirty="0">
                  <a:ln>
                    <a:noFill/>
                  </a:ln>
                  <a:solidFill>
                    <a:srgbClr val="0077DB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290" name="Rectangle 4">
                <a:extLst>
                  <a:ext uri="{FF2B5EF4-FFF2-40B4-BE49-F238E27FC236}">
                    <a16:creationId xmlns:a16="http://schemas.microsoft.com/office/drawing/2014/main" id="{1CF7315D-79BA-4F5D-B533-776A66837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951" y="2412332"/>
                <a:ext cx="1342765" cy="410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altLang="es-E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7D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de balances de empresas</a:t>
                </a:r>
                <a:endParaRPr kumimoji="0" lang="pt-PT" altLang="es-ES" sz="1200" b="0" i="0" u="none" strike="noStrike" kern="1200" cap="none" spc="0" normalizeH="0" baseline="0" noProof="0">
                  <a:ln>
                    <a:noFill/>
                  </a:ln>
                  <a:solidFill>
                    <a:srgbClr val="0077DB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4291" name="Rectángulo 53">
                <a:extLst>
                  <a:ext uri="{FF2B5EF4-FFF2-40B4-BE49-F238E27FC236}">
                    <a16:creationId xmlns:a16="http://schemas.microsoft.com/office/drawing/2014/main" id="{B06B5DC6-DA66-4F41-B401-5AD801D9C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551" y="2098515"/>
                <a:ext cx="1433205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altLang="es-E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7D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millones</a:t>
                </a:r>
                <a:endParaRPr kumimoji="0" lang="pt-PT" altLang="es-ES" sz="2800" b="1" i="0" u="none" strike="noStrike" kern="1200" cap="none" spc="0" normalizeH="0" baseline="0" noProof="0">
                  <a:ln>
                    <a:noFill/>
                  </a:ln>
                  <a:solidFill>
                    <a:srgbClr val="0077DB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DFAA3ABD-8A5C-485C-97D5-0D63F7C8EF3C}"/>
                </a:ext>
              </a:extLst>
            </p:cNvPr>
            <p:cNvSpPr/>
            <p:nvPr/>
          </p:nvSpPr>
          <p:spPr>
            <a:xfrm>
              <a:off x="7287175" y="1961818"/>
              <a:ext cx="1584176" cy="1584176"/>
            </a:xfrm>
            <a:prstGeom prst="ellipse">
              <a:avLst/>
            </a:prstGeom>
            <a:noFill/>
            <a:ln w="19050">
              <a:solidFill>
                <a:srgbClr val="0048BD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581" name="Agrupar 23580">
            <a:extLst>
              <a:ext uri="{FF2B5EF4-FFF2-40B4-BE49-F238E27FC236}">
                <a16:creationId xmlns:a16="http://schemas.microsoft.com/office/drawing/2014/main" id="{A807A282-0355-4231-842B-49998E8CBCBE}"/>
              </a:ext>
            </a:extLst>
          </p:cNvPr>
          <p:cNvGrpSpPr>
            <a:grpSpLocks/>
          </p:cNvGrpSpPr>
          <p:nvPr/>
        </p:nvGrpSpPr>
        <p:grpSpPr bwMode="auto">
          <a:xfrm>
            <a:off x="7099300" y="3414713"/>
            <a:ext cx="1295400" cy="1295400"/>
            <a:chOff x="7132578" y="3478129"/>
            <a:chExt cx="1296144" cy="1296144"/>
          </a:xfrm>
        </p:grpSpPr>
        <p:sp>
          <p:nvSpPr>
            <p:cNvPr id="23580" name="Elipse 23579">
              <a:extLst>
                <a:ext uri="{FF2B5EF4-FFF2-40B4-BE49-F238E27FC236}">
                  <a16:creationId xmlns:a16="http://schemas.microsoft.com/office/drawing/2014/main" id="{5A32BF5C-B45C-42A5-A5C2-DB2D1E256915}"/>
                </a:ext>
              </a:extLst>
            </p:cNvPr>
            <p:cNvSpPr/>
            <p:nvPr/>
          </p:nvSpPr>
          <p:spPr>
            <a:xfrm>
              <a:off x="7132578" y="3478129"/>
              <a:ext cx="1296144" cy="1296144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86" name="CuadroTexto 23578">
              <a:extLst>
                <a:ext uri="{FF2B5EF4-FFF2-40B4-BE49-F238E27FC236}">
                  <a16:creationId xmlns:a16="http://schemas.microsoft.com/office/drawing/2014/main" id="{DE9DBA27-5B3E-41C0-89BB-E00F6BFCE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464" y="3727510"/>
              <a:ext cx="1223077" cy="830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ES" sz="1200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Más de 150.000 datos actualizados  diariamente</a:t>
              </a:r>
            </a:p>
          </p:txBody>
        </p:sp>
      </p:grpSp>
      <p:pic>
        <p:nvPicPr>
          <p:cNvPr id="54282" name="Imagen 9">
            <a:extLst>
              <a:ext uri="{FF2B5EF4-FFF2-40B4-BE49-F238E27FC236}">
                <a16:creationId xmlns:a16="http://schemas.microsoft.com/office/drawing/2014/main" id="{39E84083-EED2-4841-A095-E522558B7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806950"/>
            <a:ext cx="800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Conector recto 11">
            <a:extLst>
              <a:ext uri="{FF2B5EF4-FFF2-40B4-BE49-F238E27FC236}">
                <a16:creationId xmlns:a16="http://schemas.microsoft.com/office/drawing/2014/main" id="{399224F4-61E1-4A1D-81F2-70DF8A57808C}"/>
              </a:ext>
            </a:extLst>
          </p:cNvPr>
          <p:cNvCxnSpPr/>
          <p:nvPr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84" name="Marcador de número de diapositiva 5">
            <a:extLst>
              <a:ext uri="{FF2B5EF4-FFF2-40B4-BE49-F238E27FC236}">
                <a16:creationId xmlns:a16="http://schemas.microsoft.com/office/drawing/2014/main" id="{FB42F19D-ADC3-4AE6-9F9C-9D2C45265102}"/>
              </a:ext>
            </a:extLst>
          </p:cNvPr>
          <p:cNvSpPr txBox="1">
            <a:spLocks/>
          </p:cNvSpPr>
          <p:nvPr/>
        </p:nvSpPr>
        <p:spPr bwMode="auto">
          <a:xfrm>
            <a:off x="6553200" y="476091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C6B2D1-064B-471A-B4A7-2D21785CFB07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81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84 0.02775 L -5.55556E-7 5.55042E-7 " pathEditMode="relative" ptsTypes="AA">
                                      <p:cBhvr>
                                        <p:cTn id="11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51979 0.2655 L 7.77778E-6 5.76318E-6 " pathEditMode="relative" ptsTypes="AA">
                                      <p:cBhvr>
                                        <p:cTn id="18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45677 -0.07 L 5.83333E-6 2.05982E-6 " pathEditMode="relative" ptsTypes="AA">
                                      <p:cBhvr>
                                        <p:cTn id="25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30712 0.1958 L 1.11111E-6 4.11964E-6 " pathEditMode="relative" ptsTypes="AA">
                                      <p:cBhvr>
                                        <p:cTn id="32" dur="7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2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5208 -0.15387 L 6.94444E-6 1.3876E-7 " pathEditMode="relative" ptsTypes="AA">
                                      <p:cBhvr>
                                        <p:cTn id="39" dur="7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1" descr="Fondo_Clien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349" r="3288" b="1501"/>
          <a:stretch>
            <a:fillRect/>
          </a:stretch>
        </p:blipFill>
        <p:spPr bwMode="auto">
          <a:xfrm>
            <a:off x="0" y="174625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dondear rectángulo de esquina diagonal 26"/>
          <p:cNvSpPr/>
          <p:nvPr/>
        </p:nvSpPr>
        <p:spPr>
          <a:xfrm>
            <a:off x="539750" y="2787650"/>
            <a:ext cx="4608513" cy="1871663"/>
          </a:xfrm>
          <a:prstGeom prst="round2DiagRect">
            <a:avLst>
              <a:gd name="adj1" fmla="val 16754"/>
              <a:gd name="adj2" fmla="val 0"/>
            </a:avLst>
          </a:prstGeom>
          <a:solidFill>
            <a:schemeClr val="bg1">
              <a:lumMod val="95000"/>
              <a:alpha val="80000"/>
            </a:schemeClr>
          </a:solidFill>
          <a:ln w="19050">
            <a:solidFill>
              <a:srgbClr val="0048BD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Imagen 3" descr="char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65450"/>
            <a:ext cx="1287463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chart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65450"/>
            <a:ext cx="128905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2"/>
          <p:cNvSpPr>
            <a:spLocks noChangeArrowheads="1"/>
          </p:cNvSpPr>
          <p:nvPr/>
        </p:nvSpPr>
        <p:spPr bwMode="auto">
          <a:xfrm>
            <a:off x="357188" y="2913063"/>
            <a:ext cx="24844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3559" name="Título 8"/>
          <p:cNvSpPr>
            <a:spLocks noGrp="1"/>
          </p:cNvSpPr>
          <p:nvPr>
            <p:ph type="title"/>
          </p:nvPr>
        </p:nvSpPr>
        <p:spPr>
          <a:xfrm>
            <a:off x="468313" y="484188"/>
            <a:ext cx="4967287" cy="719137"/>
          </a:xfrm>
        </p:spPr>
        <p:txBody>
          <a:bodyPr/>
          <a:lstStyle/>
          <a:p>
            <a:r>
              <a:rPr lang="es-ES_tradnl">
                <a:latin typeface="Arial" pitchFamily="34" charset="0"/>
                <a:cs typeface="Arial" pitchFamily="34" charset="0"/>
              </a:rPr>
              <a:t>LA INFORMACIÓN EMPRESARIAL MÁS CONSULTADA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dondear rectángulo de esquina diagonal 24"/>
          <p:cNvSpPr/>
          <p:nvPr/>
        </p:nvSpPr>
        <p:spPr bwMode="auto">
          <a:xfrm>
            <a:off x="539750" y="1203325"/>
            <a:ext cx="2736850" cy="1439863"/>
          </a:xfrm>
          <a:prstGeom prst="round2DiagRect">
            <a:avLst>
              <a:gd name="adj1" fmla="val 0"/>
              <a:gd name="adj2" fmla="val 15877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3561" name="Agrupar 1"/>
          <p:cNvGrpSpPr>
            <a:grpSpLocks/>
          </p:cNvGrpSpPr>
          <p:nvPr/>
        </p:nvGrpSpPr>
        <p:grpSpPr bwMode="auto">
          <a:xfrm>
            <a:off x="755650" y="1276350"/>
            <a:ext cx="2447925" cy="1028700"/>
            <a:chOff x="755577" y="1275606"/>
            <a:chExt cx="2448271" cy="1029317"/>
          </a:xfrm>
        </p:grpSpPr>
        <p:pic>
          <p:nvPicPr>
            <p:cNvPr id="23577" name="Imagen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574"/>
            <a:stretch>
              <a:fillRect/>
            </a:stretch>
          </p:blipFill>
          <p:spPr bwMode="auto">
            <a:xfrm>
              <a:off x="755577" y="1525548"/>
              <a:ext cx="519094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8" name="Marcador de contenido 2"/>
            <p:cNvSpPr txBox="1">
              <a:spLocks/>
            </p:cNvSpPr>
            <p:nvPr/>
          </p:nvSpPr>
          <p:spPr bwMode="auto">
            <a:xfrm>
              <a:off x="1187715" y="1275606"/>
              <a:ext cx="2016133" cy="93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914400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sz="4800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s-ES" sz="1100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2800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millones</a:t>
              </a:r>
              <a:endParaRPr lang="es-ES" sz="14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9" name="Marcador de contenido 2"/>
            <p:cNvSpPr txBox="1">
              <a:spLocks/>
            </p:cNvSpPr>
            <p:nvPr/>
          </p:nvSpPr>
          <p:spPr bwMode="auto">
            <a:xfrm>
              <a:off x="1568870" y="1944883"/>
              <a:ext cx="1524759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914400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de usuarios</a:t>
              </a:r>
              <a:endParaRPr lang="es-ES" sz="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Agrupar 19"/>
          <p:cNvGrpSpPr>
            <a:grpSpLocks/>
          </p:cNvGrpSpPr>
          <p:nvPr/>
        </p:nvGrpSpPr>
        <p:grpSpPr bwMode="auto">
          <a:xfrm>
            <a:off x="712788" y="3444875"/>
            <a:ext cx="2160587" cy="1146175"/>
            <a:chOff x="713241" y="3444313"/>
            <a:chExt cx="2160240" cy="1146824"/>
          </a:xfrm>
        </p:grpSpPr>
        <p:sp>
          <p:nvSpPr>
            <p:cNvPr id="23575" name="Marcador de contenido 2"/>
            <p:cNvSpPr txBox="1">
              <a:spLocks/>
            </p:cNvSpPr>
            <p:nvPr/>
          </p:nvSpPr>
          <p:spPr bwMode="auto">
            <a:xfrm>
              <a:off x="1297772" y="3444313"/>
              <a:ext cx="889497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914400" eaLnBrk="1" fontAlgn="base" hangingPunct="1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sz="14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más del</a:t>
              </a:r>
              <a:endParaRPr lang="es-ES" sz="14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1" fontAlgn="base" hangingPunct="1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sz="2600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95%</a:t>
              </a:r>
              <a:endParaRPr lang="es-ES" sz="2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713241" y="4066965"/>
              <a:ext cx="2160240" cy="5241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ＭＳ Ｐゴシック" charset="0"/>
                  <a:cs typeface="Arial"/>
                </a:rPr>
                <a:t>de las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ＭＳ Ｐゴシック" charset="0"/>
                  <a:cs typeface="Arial"/>
                </a:rPr>
                <a:t>entidades financieras</a:t>
              </a:r>
            </a:p>
          </p:txBody>
        </p:sp>
      </p:grpSp>
      <p:grpSp>
        <p:nvGrpSpPr>
          <p:cNvPr id="22" name="Agrupar 21"/>
          <p:cNvGrpSpPr>
            <a:grpSpLocks/>
          </p:cNvGrpSpPr>
          <p:nvPr/>
        </p:nvGrpSpPr>
        <p:grpSpPr bwMode="auto">
          <a:xfrm>
            <a:off x="2916238" y="3740150"/>
            <a:ext cx="2160587" cy="849313"/>
            <a:chOff x="2915816" y="3740812"/>
            <a:chExt cx="2160240" cy="848736"/>
          </a:xfrm>
        </p:grpSpPr>
        <p:sp>
          <p:nvSpPr>
            <p:cNvPr id="23573" name="Marcador de contenido 2"/>
            <p:cNvSpPr txBox="1">
              <a:spLocks/>
            </p:cNvSpPr>
            <p:nvPr/>
          </p:nvSpPr>
          <p:spPr bwMode="auto">
            <a:xfrm>
              <a:off x="3441078" y="3740812"/>
              <a:ext cx="889497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914400" eaLnBrk="1" fontAlgn="base" hangingPunct="1">
                <a:lnSpc>
                  <a:spcPts val="24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sz="2600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89%</a:t>
              </a:r>
              <a:endParaRPr lang="es-ES" sz="2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2915816" y="4066029"/>
              <a:ext cx="2160240" cy="5235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ＭＳ Ｐゴシック" charset="0"/>
                  <a:cs typeface="Arial"/>
                </a:rPr>
                <a:t>de las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ＭＳ Ｐゴシック" charset="0"/>
                  <a:cs typeface="Arial"/>
                </a:rPr>
                <a:t>empresas del Ibex 35</a:t>
              </a:r>
            </a:p>
          </p:txBody>
        </p:sp>
      </p:grpSp>
      <p:sp>
        <p:nvSpPr>
          <p:cNvPr id="23" name="Redondear rectángulo de esquina diagonal 22"/>
          <p:cNvSpPr/>
          <p:nvPr/>
        </p:nvSpPr>
        <p:spPr>
          <a:xfrm>
            <a:off x="7092950" y="4659313"/>
            <a:ext cx="2051050" cy="53181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3565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806950"/>
            <a:ext cx="800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ector recto 11"/>
          <p:cNvCxnSpPr/>
          <p:nvPr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7" name="Marcador de número de diapositiva 5"/>
          <p:cNvSpPr txBox="1">
            <a:spLocks/>
          </p:cNvSpPr>
          <p:nvPr/>
        </p:nvSpPr>
        <p:spPr bwMode="auto">
          <a:xfrm>
            <a:off x="6553200" y="476091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9480852-71B9-44FE-B606-FC0B5E64B291}" type="slidenum">
              <a:rPr lang="es-ES" sz="1200" smtClean="0">
                <a:solidFill>
                  <a:srgbClr val="898989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sz="1200">
              <a:solidFill>
                <a:srgbClr val="898989"/>
              </a:solidFill>
              <a:cs typeface="Arial" pitchFamily="34" charset="0"/>
            </a:endParaRPr>
          </a:p>
        </p:txBody>
      </p:sp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3419475" y="1203325"/>
            <a:ext cx="1728788" cy="1439863"/>
            <a:chOff x="3419475" y="1203325"/>
            <a:chExt cx="1728788" cy="1439863"/>
          </a:xfrm>
        </p:grpSpPr>
        <p:sp>
          <p:nvSpPr>
            <p:cNvPr id="28" name="Redondear rectángulo de esquina diagonal 27"/>
            <p:cNvSpPr/>
            <p:nvPr/>
          </p:nvSpPr>
          <p:spPr bwMode="auto">
            <a:xfrm>
              <a:off x="3419475" y="1203325"/>
              <a:ext cx="1728788" cy="1439863"/>
            </a:xfrm>
            <a:prstGeom prst="round2DiagRect">
              <a:avLst>
                <a:gd name="adj1" fmla="val 16754"/>
                <a:gd name="adj2" fmla="val 0"/>
              </a:avLst>
            </a:prstGeom>
            <a:noFill/>
            <a:ln w="19050">
              <a:solidFill>
                <a:srgbClr val="0048BD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3570" name="Rectangle 4"/>
            <p:cNvSpPr>
              <a:spLocks noChangeArrowheads="1"/>
            </p:cNvSpPr>
            <p:nvPr/>
          </p:nvSpPr>
          <p:spPr bwMode="auto">
            <a:xfrm>
              <a:off x="3646488" y="1308100"/>
              <a:ext cx="1223962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t-PT" sz="4400" b="1" dirty="0">
                  <a:solidFill>
                    <a:srgbClr val="0048BD"/>
                  </a:solidFill>
                  <a:latin typeface="Arial" pitchFamily="34" charset="0"/>
                  <a:ea typeface="MS PGothic" pitchFamily="34" charset="-128"/>
                </a:rPr>
                <a:t>20</a:t>
              </a:r>
              <a:endParaRPr lang="pt-PT" sz="2800" b="1" dirty="0">
                <a:solidFill>
                  <a:srgbClr val="0048BD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3571" name="Rectángulo 37"/>
            <p:cNvSpPr>
              <a:spLocks noChangeArrowheads="1"/>
            </p:cNvSpPr>
            <p:nvPr/>
          </p:nvSpPr>
          <p:spPr bwMode="auto">
            <a:xfrm>
              <a:off x="3492500" y="1836738"/>
              <a:ext cx="1511300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t-PT" sz="2400" b="1">
                  <a:solidFill>
                    <a:srgbClr val="0048BD"/>
                  </a:solidFill>
                  <a:latin typeface="Arial" pitchFamily="34" charset="0"/>
                  <a:ea typeface="MS PGothic" pitchFamily="34" charset="-128"/>
                </a:rPr>
                <a:t>millones</a:t>
              </a:r>
              <a:endParaRPr lang="pt-PT" sz="2800" b="1">
                <a:solidFill>
                  <a:srgbClr val="0048BD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3572" name="Rectangle 4"/>
            <p:cNvSpPr>
              <a:spLocks noChangeArrowheads="1"/>
            </p:cNvSpPr>
            <p:nvPr/>
          </p:nvSpPr>
          <p:spPr bwMode="auto">
            <a:xfrm>
              <a:off x="3492500" y="2165350"/>
              <a:ext cx="158432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pt-PT" sz="1200" b="1">
                  <a:solidFill>
                    <a:srgbClr val="0048BD"/>
                  </a:solidFill>
                  <a:latin typeface="Arial" pitchFamily="34" charset="0"/>
                  <a:ea typeface="MS PGothic" pitchFamily="34" charset="-128"/>
                </a:rPr>
                <a:t>de páginas vistas al mes</a:t>
              </a:r>
              <a:endParaRPr lang="pt-PT" sz="1200">
                <a:solidFill>
                  <a:srgbClr val="0048BD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920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 1 para la asociación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None/>
            </a:pPr>
            <a:r>
              <a:rPr lang="es-ES" sz="1600" dirty="0"/>
              <a:t>S</a:t>
            </a:r>
            <a:r>
              <a:rPr lang="es-ES_tradnl" sz="1600" dirty="0" err="1"/>
              <a:t>us</a:t>
            </a:r>
            <a:r>
              <a:rPr lang="es-ES_tradnl" sz="1600" dirty="0"/>
              <a:t> </a:t>
            </a:r>
            <a:r>
              <a:rPr lang="es-ES" sz="1600" dirty="0"/>
              <a:t>asociados tendrán </a:t>
            </a:r>
            <a:r>
              <a:rPr lang="es-ES" sz="1600" b="1" dirty="0"/>
              <a:t>ACCESO INMEDIATO </a:t>
            </a:r>
            <a:r>
              <a:rPr lang="es-ES" sz="1600" dirty="0"/>
              <a:t>a la  </a:t>
            </a:r>
            <a:r>
              <a:rPr lang="es-ES" sz="1600" b="1" dirty="0"/>
              <a:t>INFORMACION MAS COMPLETA </a:t>
            </a:r>
          </a:p>
          <a:p>
            <a:endParaRPr lang="es-ES" sz="1600" dirty="0"/>
          </a:p>
          <a:p>
            <a:r>
              <a:rPr lang="es-ES" sz="1600" dirty="0"/>
              <a:t>Información Comercial</a:t>
            </a:r>
          </a:p>
          <a:p>
            <a:r>
              <a:rPr lang="es-ES" sz="1600" dirty="0"/>
              <a:t>Bases de Datos para acciones de marketing directo</a:t>
            </a:r>
          </a:p>
          <a:p>
            <a:r>
              <a:rPr lang="es-ES_tradnl" sz="1600" dirty="0"/>
              <a:t>Productos de Valor Añadido de riesgo comercial y de herramientas de marketing</a:t>
            </a:r>
            <a:endParaRPr lang="es-ES" sz="1600" dirty="0"/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14635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 2 para la asociación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None/>
            </a:pPr>
            <a:r>
              <a:rPr lang="es-ES_tradnl" sz="1600" dirty="0"/>
              <a:t>Nuestra </a:t>
            </a:r>
            <a:r>
              <a:rPr lang="es-ES" sz="1600" dirty="0"/>
              <a:t>gama de </a:t>
            </a:r>
            <a:r>
              <a:rPr lang="es-ES" sz="1600" b="1" dirty="0"/>
              <a:t>INFORMES COMERCIALES </a:t>
            </a:r>
            <a:r>
              <a:rPr lang="es-ES" sz="1600" dirty="0"/>
              <a:t>es la mayor </a:t>
            </a:r>
            <a:r>
              <a:rPr lang="es-ES" sz="1600" b="1" dirty="0"/>
              <a:t>OFERTA DEL MERCADO</a:t>
            </a:r>
          </a:p>
          <a:p>
            <a:endParaRPr lang="es-ES" sz="1600" dirty="0"/>
          </a:p>
          <a:p>
            <a:r>
              <a:rPr lang="es-ES" sz="1600" dirty="0"/>
              <a:t>Informa Abreviado</a:t>
            </a:r>
          </a:p>
          <a:p>
            <a:r>
              <a:rPr lang="es-ES" sz="1600" dirty="0"/>
              <a:t>Informa Comercial</a:t>
            </a:r>
          </a:p>
          <a:p>
            <a:r>
              <a:rPr lang="es-ES" sz="1600" dirty="0"/>
              <a:t>Informa Financiero</a:t>
            </a:r>
          </a:p>
          <a:p>
            <a:r>
              <a:rPr lang="es-ES" sz="1600" dirty="0"/>
              <a:t>Informa Estratégico</a:t>
            </a:r>
          </a:p>
          <a:p>
            <a:r>
              <a:rPr lang="es-ES" sz="1600" dirty="0"/>
              <a:t>Informa Investigado</a:t>
            </a:r>
          </a:p>
          <a:p>
            <a:r>
              <a:rPr lang="es-ES" sz="1600" dirty="0"/>
              <a:t>Informa de Autónomos</a:t>
            </a:r>
          </a:p>
          <a:p>
            <a:r>
              <a:rPr lang="es-ES" sz="1600" dirty="0"/>
              <a:t>Informes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92776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 2. contenido de nuestros informas I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16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0250484"/>
              </p:ext>
            </p:extLst>
          </p:nvPr>
        </p:nvGraphicFramePr>
        <p:xfrm>
          <a:off x="395536" y="908719"/>
          <a:ext cx="8424936" cy="368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261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 2. contenido de nuestros informas II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16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897214091"/>
              </p:ext>
            </p:extLst>
          </p:nvPr>
        </p:nvGraphicFramePr>
        <p:xfrm>
          <a:off x="395536" y="908720"/>
          <a:ext cx="8424936" cy="172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68126877"/>
              </p:ext>
            </p:extLst>
          </p:nvPr>
        </p:nvGraphicFramePr>
        <p:xfrm>
          <a:off x="395536" y="2689860"/>
          <a:ext cx="8424936" cy="1973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5690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 2. contenido de nuestros informas </a:t>
            </a:r>
            <a:r>
              <a:rPr lang="es-ES" dirty="0" err="1"/>
              <a:t>IIi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1600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81891525"/>
              </p:ext>
            </p:extLst>
          </p:nvPr>
        </p:nvGraphicFramePr>
        <p:xfrm>
          <a:off x="395536" y="966252"/>
          <a:ext cx="8424936" cy="375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9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 2. contenido de nuestros informas IV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16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42235994"/>
              </p:ext>
            </p:extLst>
          </p:nvPr>
        </p:nvGraphicFramePr>
        <p:xfrm>
          <a:off x="482020" y="947079"/>
          <a:ext cx="8136904" cy="1740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589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11320</TotalTime>
  <Words>926</Words>
  <Application>Microsoft Office PowerPoint</Application>
  <PresentationFormat>Presentación en pantalla (16:9)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Wingdings</vt:lpstr>
      <vt:lpstr>Tema de Office</vt:lpstr>
      <vt:lpstr>1_Tema de Office</vt:lpstr>
      <vt:lpstr>2_Tema de Office</vt:lpstr>
      <vt:lpstr>3_Tema de Office</vt:lpstr>
      <vt:lpstr>Presentación de PowerPoint</vt:lpstr>
      <vt:lpstr>NUESTRA BASE DE DATOS NACIONAL</vt:lpstr>
      <vt:lpstr>LA INFORMACIÓN EMPRESARIAL MÁS CONSULTADA</vt:lpstr>
      <vt:lpstr>Ventaja 1 para la asociación</vt:lpstr>
      <vt:lpstr>Ventaja 2 para la asociación</vt:lpstr>
      <vt:lpstr>Ventaja 2. contenido de nuestros informas I</vt:lpstr>
      <vt:lpstr>Ventaja 2. contenido de nuestros informas II</vt:lpstr>
      <vt:lpstr>Ventaja 2. contenido de nuestros informas IIi</vt:lpstr>
      <vt:lpstr>Ventaja 2. contenido de nuestros informas IV</vt:lpstr>
      <vt:lpstr>Ventaja 3 para la asociación</vt:lpstr>
      <vt:lpstr>Ventaja 4 para la asociación</vt:lpstr>
      <vt:lpstr>Ventaja 5 para la asociación</vt:lpstr>
      <vt:lpstr>Ventaja 6 para la asociación</vt:lpstr>
      <vt:lpstr>Oferta económica para la asociación y sus asociados</vt:lpstr>
      <vt:lpstr>Presentación de PowerPoint</vt:lpstr>
    </vt:vector>
  </TitlesOfParts>
  <Company>Informa D&amp;B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 Mejía</dc:creator>
  <cp:lastModifiedBy>Daniel Sanchez Martin</cp:lastModifiedBy>
  <cp:revision>50</cp:revision>
  <dcterms:created xsi:type="dcterms:W3CDTF">2014-11-27T13:17:13Z</dcterms:created>
  <dcterms:modified xsi:type="dcterms:W3CDTF">2018-07-04T11:28:44Z</dcterms:modified>
</cp:coreProperties>
</file>